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  <p:sldId id="264" r:id="rId8"/>
    <p:sldId id="267" r:id="rId9"/>
    <p:sldId id="274" r:id="rId10"/>
    <p:sldId id="266" r:id="rId11"/>
    <p:sldId id="263" r:id="rId12"/>
    <p:sldId id="265" r:id="rId13"/>
    <p:sldId id="268" r:id="rId14"/>
    <p:sldId id="271" r:id="rId15"/>
    <p:sldId id="272" r:id="rId16"/>
    <p:sldId id="275" r:id="rId17"/>
    <p:sldId id="286" r:id="rId18"/>
    <p:sldId id="287" r:id="rId19"/>
    <p:sldId id="276" r:id="rId20"/>
    <p:sldId id="288" r:id="rId21"/>
    <p:sldId id="289" r:id="rId22"/>
    <p:sldId id="278" r:id="rId23"/>
    <p:sldId id="279" r:id="rId24"/>
    <p:sldId id="284" r:id="rId25"/>
    <p:sldId id="285" r:id="rId26"/>
    <p:sldId id="280" r:id="rId27"/>
    <p:sldId id="281" r:id="rId28"/>
    <p:sldId id="282" r:id="rId29"/>
    <p:sldId id="283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3" r:id="rId41"/>
    <p:sldId id="300" r:id="rId42"/>
    <p:sldId id="301" r:id="rId43"/>
    <p:sldId id="302" r:id="rId44"/>
    <p:sldId id="304" r:id="rId45"/>
    <p:sldId id="307" r:id="rId46"/>
    <p:sldId id="305" r:id="rId47"/>
    <p:sldId id="306" r:id="rId48"/>
    <p:sldId id="308" r:id="rId49"/>
    <p:sldId id="311" r:id="rId50"/>
    <p:sldId id="309" r:id="rId51"/>
    <p:sldId id="310" r:id="rId52"/>
    <p:sldId id="312" r:id="rId53"/>
    <p:sldId id="313" r:id="rId54"/>
    <p:sldId id="315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 учебный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985366488771331E-3"/>
                  <c:y val="0.26474009850384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656387366281293E-2"/>
                      <c:h val="8.4173774908913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BA-41BC-9E4C-80FBD9690C5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образовательных организаций, подлежащих тестированию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A-41BC-9E4C-80FBD9690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 учебный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978296796792983E-4"/>
                  <c:y val="0.17649339900256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58377523808375E-2"/>
                      <c:h val="9.0843322555049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ABA-41BC-9E4C-80FBD9690C5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образовательных организаций, подлежащих тестированию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A-41BC-9E4C-80FBD9690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4359647"/>
        <c:axId val="1614353407"/>
        <c:axId val="0"/>
      </c:bar3DChart>
      <c:catAx>
        <c:axId val="161435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4353407"/>
        <c:crosses val="autoZero"/>
        <c:auto val="1"/>
        <c:lblAlgn val="ctr"/>
        <c:lblOffset val="100"/>
        <c:noMultiLvlLbl val="0"/>
      </c:catAx>
      <c:valAx>
        <c:axId val="161435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435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21818510140102"/>
          <c:y val="0.90115541173820091"/>
          <c:w val="0.67113786432035616"/>
          <c:h val="6.4903549992075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приняли участие по причине отказа</c:v>
                </c:pt>
                <c:pt idx="1">
                  <c:v>Не приняли участие по иным причинам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5750</c:v>
                </c:pt>
                <c:pt idx="1">
                  <c:v>15664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6-4D16-A89F-2EE5D23D85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приняли участие по причине отказа</c:v>
                </c:pt>
                <c:pt idx="1">
                  <c:v>Не приняли участие по иным причинам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1790</c:v>
                </c:pt>
                <c:pt idx="1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6-4D16-A89F-2EE5D23D8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950751"/>
        <c:axId val="833957407"/>
        <c:axId val="0"/>
      </c:bar3DChart>
      <c:catAx>
        <c:axId val="83395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57407"/>
        <c:crosses val="autoZero"/>
        <c:auto val="1"/>
        <c:lblAlgn val="ctr"/>
        <c:lblOffset val="100"/>
        <c:noMultiLvlLbl val="0"/>
      </c:catAx>
      <c:valAx>
        <c:axId val="83395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5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обучающихся, не принявшие участие в тестировании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3.09E-2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D-4CF1-83F2-BBE05010D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E7CD-4CF1-83F2-BBE05010D2D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обучающихся, не принявшие участие в тестировании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0.10340000000000001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D-4CF1-83F2-BBE05010D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426351"/>
        <c:axId val="613427183"/>
        <c:axId val="0"/>
      </c:bar3DChart>
      <c:catAx>
        <c:axId val="61342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427183"/>
        <c:crosses val="autoZero"/>
        <c:auto val="1"/>
        <c:lblAlgn val="ctr"/>
        <c:lblOffset val="100"/>
        <c:noMultiLvlLbl val="0"/>
      </c:catAx>
      <c:valAx>
        <c:axId val="61342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342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*процент взят от количества достоверных результатов</a:t>
            </a:r>
          </a:p>
        </c:rich>
      </c:tx>
      <c:layout>
        <c:manualLayout>
          <c:xMode val="edge"/>
          <c:yMode val="edge"/>
          <c:x val="4.2391694771861096E-2"/>
          <c:y val="0.91211203820970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Явный риск*</c:v>
                </c:pt>
                <c:pt idx="1">
                  <c:v>Латентный риск*</c:v>
                </c:pt>
                <c:pt idx="2">
                  <c:v>Без риска</c:v>
                </c:pt>
                <c:pt idx="3">
                  <c:v>Недостоверные результаты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0.1547</c:v>
                </c:pt>
                <c:pt idx="2">
                  <c:v>0.78790000000000004</c:v>
                </c:pt>
                <c:pt idx="3">
                  <c:v>0.1298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8-475D-B13F-06BE18F8AD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77872579966848E-2"/>
                  <c:y val="-4.873295281978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28-475D-B13F-06BE18F8AD9D}"/>
                </c:ext>
              </c:extLst>
            </c:dLbl>
            <c:dLbl>
              <c:idx val="1"/>
              <c:layout>
                <c:manualLayout>
                  <c:x val="4.2863489756945296E-2"/>
                  <c:y val="-1.2183238204946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28-475D-B13F-06BE18F8AD9D}"/>
                </c:ext>
              </c:extLst>
            </c:dLbl>
            <c:dLbl>
              <c:idx val="2"/>
              <c:layout>
                <c:manualLayout>
                  <c:x val="5.1955745159933696E-2"/>
                  <c:y val="-2.680312405088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28-475D-B13F-06BE18F8AD9D}"/>
                </c:ext>
              </c:extLst>
            </c:dLbl>
            <c:dLbl>
              <c:idx val="3"/>
              <c:layout>
                <c:manualLayout>
                  <c:x val="2.7276766208965283E-2"/>
                  <c:y val="-3.898636225582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28-475D-B13F-06BE18F8AD9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Явный риск*</c:v>
                </c:pt>
                <c:pt idx="1">
                  <c:v>Латентный риск*</c:v>
                </c:pt>
                <c:pt idx="2">
                  <c:v>Без риска</c:v>
                </c:pt>
                <c:pt idx="3">
                  <c:v>Недостоверные результаты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0.1646</c:v>
                </c:pt>
                <c:pt idx="2">
                  <c:v>0.77629999999999999</c:v>
                </c:pt>
                <c:pt idx="3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8-475D-B13F-06BE18F8A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802991"/>
        <c:axId val="748805071"/>
        <c:axId val="0"/>
      </c:bar3DChart>
      <c:catAx>
        <c:axId val="74880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8805071"/>
        <c:crosses val="autoZero"/>
        <c:auto val="1"/>
        <c:lblAlgn val="ctr"/>
        <c:lblOffset val="100"/>
        <c:noMultiLvlLbl val="0"/>
      </c:catAx>
      <c:valAx>
        <c:axId val="74880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880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96987712261724"/>
          <c:y val="0.91685563476685616"/>
          <c:w val="0.29293129814088437"/>
          <c:h val="6.1214536464240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Повышенная вероятность вовлечения </c:v>
                </c:pt>
                <c:pt idx="1">
                  <c:v>Латентный риск вовлечения</c:v>
                </c:pt>
                <c:pt idx="2">
                  <c:v>Явный риск вовлечения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0.21210000000000001</c:v>
                </c:pt>
                <c:pt idx="1">
                  <c:v>0.1547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6-4AED-9367-7F06E40C26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Повышенная вероятность вовлечения </c:v>
                </c:pt>
                <c:pt idx="1">
                  <c:v>Латентный риск вовлечения</c:v>
                </c:pt>
                <c:pt idx="2">
                  <c:v>Явный риск вовлечения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0.22370000000000001</c:v>
                </c:pt>
                <c:pt idx="1">
                  <c:v>0.1646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6-4AED-9367-7F06E40C2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973215"/>
        <c:axId val="833969887"/>
        <c:axId val="0"/>
      </c:bar3DChart>
      <c:catAx>
        <c:axId val="83397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69887"/>
        <c:crosses val="autoZero"/>
        <c:auto val="1"/>
        <c:lblAlgn val="ctr"/>
        <c:lblOffset val="100"/>
        <c:noMultiLvlLbl val="0"/>
      </c:catAx>
      <c:valAx>
        <c:axId val="83396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7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составляющих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группу повышенной вероятности вовлечения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входящих в группу повышенной вероятности вовлечения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3F-4A4A-BA01-44675513DE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33F-4A4A-BA01-44675513DE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3F-4A4A-BA01-44675513DE01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3F-4A4A-BA01-44675513DE01}"/>
                </c:ext>
              </c:extLst>
            </c:dLbl>
            <c:dLbl>
              <c:idx val="1"/>
              <c:layout>
                <c:manualLayout>
                  <c:x val="-5.4568867648358291E-2"/>
                  <c:y val="-2.5713430612786234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9163831582652212E-2"/>
                      <c:h val="7.0244484615049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3F-4A4A-BA01-44675513DE01}"/>
                </c:ext>
              </c:extLst>
            </c:dLbl>
            <c:dLbl>
              <c:idx val="2"/>
              <c:layout>
                <c:manualLayout>
                  <c:x val="-1.8980475703776884E-2"/>
                  <c:y val="-3.0388708579279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3F-4A4A-BA01-44675513DE01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</c:v>
                </c:pt>
                <c:pt idx="1">
                  <c:v>Профессиональные образовательные организации</c:v>
                </c:pt>
                <c:pt idx="2">
                  <c:v>Образовательные организации высшего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31439</c:v>
                </c:pt>
                <c:pt idx="1">
                  <c:v>6622</c:v>
                </c:pt>
                <c:pt idx="2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A4A-BA01-44675513D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5120009413318"/>
          <c:y val="2.5232840213155174E-2"/>
          <c:w val="0.62518355168190831"/>
          <c:h val="0.80004460368647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Принявших участие в тестировании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2015/ 2016</c:v>
                </c:pt>
                <c:pt idx="1">
                  <c:v>2016/ 2017</c:v>
                </c:pt>
                <c:pt idx="2">
                  <c:v>2017/ 2018</c:v>
                </c:pt>
                <c:pt idx="3">
                  <c:v>2018/ 2019</c:v>
                </c:pt>
                <c:pt idx="4">
                  <c:v>2019/2020</c:v>
                </c:pt>
                <c:pt idx="5">
                  <c:v>2020/2021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0.94499999999999995</c:v>
                </c:pt>
                <c:pt idx="1">
                  <c:v>0.93300000000000005</c:v>
                </c:pt>
                <c:pt idx="2">
                  <c:v>0.89800000000000002</c:v>
                </c:pt>
                <c:pt idx="3">
                  <c:v>0.9</c:v>
                </c:pt>
                <c:pt idx="4">
                  <c:v>0.89659999999999995</c:v>
                </c:pt>
                <c:pt idx="5">
                  <c:v>0.96899999999999997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0-462A-965C-BA939A0C55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риска</c:v>
                </c:pt>
              </c:strCache>
            </c:strRef>
          </c:tx>
          <c:spPr>
            <a:solidFill>
              <a:srgbClr val="666633">
                <a:alpha val="9098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08070293219029E-2"/>
                  <c:y val="-1.756535834714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00-462A-965C-BA939A0C5595}"/>
                </c:ext>
              </c:extLst>
            </c:dLbl>
            <c:dLbl>
              <c:idx val="1"/>
              <c:layout>
                <c:manualLayout>
                  <c:x val="2.2708070293219002E-2"/>
                  <c:y val="-1.463779862261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00-462A-965C-BA939A0C5595}"/>
                </c:ext>
              </c:extLst>
            </c:dLbl>
            <c:dLbl>
              <c:idx val="2"/>
              <c:layout>
                <c:manualLayout>
                  <c:x val="2.2708070293219002E-2"/>
                  <c:y val="-2.927559724523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00-462A-965C-BA939A0C5595}"/>
                </c:ext>
              </c:extLst>
            </c:dLbl>
            <c:dLbl>
              <c:idx val="3"/>
              <c:layout>
                <c:manualLayout>
                  <c:x val="2.119419894033768E-2"/>
                  <c:y val="-2.927559724523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00-462A-965C-BA939A0C5595}"/>
                </c:ext>
              </c:extLst>
            </c:dLbl>
            <c:dLbl>
              <c:idx val="4"/>
              <c:layout>
                <c:manualLayout>
                  <c:x val="2.2708070293219002E-2"/>
                  <c:y val="-1.0734261653479722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00-462A-965C-BA939A0C559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00-462A-965C-BA939A0C5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2015/ 2016</c:v>
                </c:pt>
                <c:pt idx="1">
                  <c:v>2016/ 2017</c:v>
                </c:pt>
                <c:pt idx="2">
                  <c:v>2017/ 2018</c:v>
                </c:pt>
                <c:pt idx="3">
                  <c:v>2018/ 2019</c:v>
                </c:pt>
                <c:pt idx="4">
                  <c:v>2019/2020</c:v>
                </c:pt>
                <c:pt idx="5">
                  <c:v>2020/2021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2.1999999999999999E-2</c:v>
                </c:pt>
                <c:pt idx="1">
                  <c:v>2.9000000000000001E-2</c:v>
                </c:pt>
                <c:pt idx="2">
                  <c:v>5.1999999999999998E-2</c:v>
                </c:pt>
                <c:pt idx="3">
                  <c:v>6.0999999999999999E-2</c:v>
                </c:pt>
                <c:pt idx="4">
                  <c:v>5.74E-2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00-462A-965C-BA939A0C5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341840"/>
        <c:axId val="262342232"/>
        <c:axId val="0"/>
      </c:bar3DChart>
      <c:catAx>
        <c:axId val="26234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2232"/>
        <c:crosses val="autoZero"/>
        <c:auto val="1"/>
        <c:lblAlgn val="ctr"/>
        <c:lblOffset val="100"/>
        <c:noMultiLvlLbl val="0"/>
      </c:catAx>
      <c:valAx>
        <c:axId val="26234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58868995634491"/>
          <c:y val="0.91478247037302152"/>
          <c:w val="0.61178654334842131"/>
          <c:h val="7.006601447546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составляющих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группу явной </a:t>
            </a:r>
            <a:r>
              <a:rPr lang="ru-RU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входящих в группу повышенной вероятности вовлечения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27-4688-B5F4-187C88BE9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27-4688-B5F4-187C88BE92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27-4688-B5F4-187C88BE92DB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27-4688-B5F4-187C88BE92DB}"/>
                </c:ext>
              </c:extLst>
            </c:dLbl>
            <c:dLbl>
              <c:idx val="1"/>
              <c:layout>
                <c:manualLayout>
                  <c:x val="-5.4568867648358291E-2"/>
                  <c:y val="-2.5713430612786234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9163831582652212E-2"/>
                      <c:h val="7.0244484615049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27-4688-B5F4-187C88BE92DB}"/>
                </c:ext>
              </c:extLst>
            </c:dLbl>
            <c:dLbl>
              <c:idx val="2"/>
              <c:layout>
                <c:manualLayout>
                  <c:x val="-1.8980475703776884E-2"/>
                  <c:y val="-3.0388708579279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27-4688-B5F4-187C88BE92D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</c:v>
                </c:pt>
                <c:pt idx="1">
                  <c:v>Профессиональные образовательные организации</c:v>
                </c:pt>
                <c:pt idx="2">
                  <c:v>Образовательные организации высшего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8604</c:v>
                </c:pt>
                <c:pt idx="1">
                  <c:v>1498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27-4688-B5F4-187C88BE9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324945642274841E-2"/>
          <c:y val="0.76988557241322464"/>
          <c:w val="0.91693556349076777"/>
          <c:h val="0.23011442758677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составляющих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группу латентной </a:t>
            </a:r>
            <a:r>
              <a:rPr lang="ru-RU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входящих в группу повышенной вероятности вовлечения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5-4AFB-9E54-8E08C88A52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5-4AFB-9E54-8E08C88A52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5-4AFB-9E54-8E08C88A52C7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45-4AFB-9E54-8E08C88A52C7}"/>
                </c:ext>
              </c:extLst>
            </c:dLbl>
            <c:dLbl>
              <c:idx val="1"/>
              <c:layout>
                <c:manualLayout>
                  <c:x val="-5.4568867648358291E-2"/>
                  <c:y val="-2.5713430612786234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9163831582652212E-2"/>
                      <c:h val="7.0244484615049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45-4AFB-9E54-8E08C88A52C7}"/>
                </c:ext>
              </c:extLst>
            </c:dLbl>
            <c:dLbl>
              <c:idx val="2"/>
              <c:layout>
                <c:manualLayout>
                  <c:x val="-1.8980475703776884E-2"/>
                  <c:y val="-3.0388708579279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45-4AFB-9E54-8E08C88A52C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</c:v>
                </c:pt>
                <c:pt idx="1">
                  <c:v>Профессиональные образовательные организации</c:v>
                </c:pt>
                <c:pt idx="2">
                  <c:v>Образовательные организации высшего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22835</c:v>
                </c:pt>
                <c:pt idx="1">
                  <c:v>5124</c:v>
                </c:pt>
                <c:pt idx="2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45-4AFB-9E54-8E08C88A5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42055447275092E-2"/>
          <c:y val="0.73371818116531895"/>
          <c:w val="0.93043356749436612"/>
          <c:h val="0.25422830121645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Приняли участие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144-4003-BEF7-3CF79F4D06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44-4003-BEF7-3CF79F4D06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44-4003-BEF7-3CF79F4D06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44-4003-BEF7-3CF79F4D06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44-4003-BEF7-3CF79F4D06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8334-4729-9221-804461BBC48C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144-4003-BEF7-3CF79F4D067D}"/>
                </c:ext>
              </c:extLst>
            </c:dLbl>
            <c:dLbl>
              <c:idx val="1"/>
              <c:layout>
                <c:manualLayout>
                  <c:x val="-2.4782704257474242E-2"/>
                  <c:y val="-5.398643000757440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31513067597183"/>
                      <c:h val="0.17062917241987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44-4003-BEF7-3CF79F4D067D}"/>
                </c:ext>
              </c:extLst>
            </c:dLbl>
            <c:dLbl>
              <c:idx val="2"/>
              <c:layout>
                <c:manualLayout>
                  <c:x val="9.257545820299716E-2"/>
                  <c:y val="-0.1722915708804624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533637981487175E-2"/>
                      <c:h val="0.1455176024658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144-4003-BEF7-3CF79F4D067D}"/>
                </c:ext>
              </c:extLst>
            </c:dLbl>
            <c:dLbl>
              <c:idx val="3"/>
              <c:layout>
                <c:manualLayout>
                  <c:x val="0.10387860767320899"/>
                  <c:y val="1.004198856419190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81655679384825E-2"/>
                      <c:h val="0.1455176024658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44-4003-BEF7-3CF79F4D067D}"/>
                </c:ext>
              </c:extLst>
            </c:dLbl>
            <c:dLbl>
              <c:idx val="4"/>
              <c:layout>
                <c:manualLayout>
                  <c:x val="8.1181179643367532E-2"/>
                  <c:y val="0.14503506839791949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48456095156927E-2"/>
                      <c:h val="0.15353215740249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144-4003-BEF7-3CF79F4D067D}"/>
                </c:ext>
              </c:extLst>
            </c:dLbl>
            <c:dLbl>
              <c:idx val="5"/>
              <c:layout>
                <c:manualLayout>
                  <c:x val="7.7424767001074299E-2"/>
                  <c:y val="6.073888926845950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7354609822596"/>
                      <c:h val="0.13917698499673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334-4729-9221-804461BBC48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Екатеринбург - 82 374 чел.</c:v>
                </c:pt>
                <c:pt idx="1">
                  <c:v>Горнозаводской - 30 259 чел.</c:v>
                </c:pt>
                <c:pt idx="2">
                  <c:v>Южный - 26 960 чел.</c:v>
                </c:pt>
                <c:pt idx="3">
                  <c:v>Западный - 25395 чел.</c:v>
                </c:pt>
                <c:pt idx="4">
                  <c:v>Восточный - 20 150 чел.</c:v>
                </c:pt>
                <c:pt idx="5">
                  <c:v>Северный - 19305 чел.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82374</c:v>
                </c:pt>
                <c:pt idx="1">
                  <c:v>30259</c:v>
                </c:pt>
                <c:pt idx="2">
                  <c:v>26960</c:v>
                </c:pt>
                <c:pt idx="3">
                  <c:v>25395</c:v>
                </c:pt>
                <c:pt idx="4">
                  <c:v>20150</c:v>
                </c:pt>
                <c:pt idx="5">
                  <c:v>19305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4-4003-BEF7-3CF79F4D067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95303430189708"/>
          <c:y val="4.0071722904230694E-2"/>
          <c:w val="0.33378324684216754"/>
          <c:h val="0.883866072265129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прошедших тестирование</a:t>
            </a:r>
          </a:p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общего количества, подлежащих СПТ)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Екатеринбург</c:v>
                </c:pt>
                <c:pt idx="1">
                  <c:v>Восточный УО</c:v>
                </c:pt>
                <c:pt idx="2">
                  <c:v>Горнозаводской УО</c:v>
                </c:pt>
                <c:pt idx="3">
                  <c:v>Западный УО</c:v>
                </c:pt>
                <c:pt idx="4">
                  <c:v>Северный УО</c:v>
                </c:pt>
                <c:pt idx="5">
                  <c:v>Южный УО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0.89070000000000005</c:v>
                </c:pt>
                <c:pt idx="1">
                  <c:v>0.92130000000000001</c:v>
                </c:pt>
                <c:pt idx="2">
                  <c:v>0.93400000000000005</c:v>
                </c:pt>
                <c:pt idx="3">
                  <c:v>0.89349999999999996</c:v>
                </c:pt>
                <c:pt idx="4">
                  <c:v>0.90049999999999997</c:v>
                </c:pt>
                <c:pt idx="5">
                  <c:v>0.91269999999999996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1-4D16-88E5-2E96D07488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Екатеринбург</c:v>
                </c:pt>
                <c:pt idx="1">
                  <c:v>Восточный УО</c:v>
                </c:pt>
                <c:pt idx="2">
                  <c:v>Горнозаводской УО</c:v>
                </c:pt>
                <c:pt idx="3">
                  <c:v>Западный УО</c:v>
                </c:pt>
                <c:pt idx="4">
                  <c:v>Северный УО</c:v>
                </c:pt>
                <c:pt idx="5">
                  <c:v>Южный УО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0.96499999999999997</c:v>
                </c:pt>
                <c:pt idx="1">
                  <c:v>0.96799999999999997</c:v>
                </c:pt>
                <c:pt idx="2">
                  <c:v>0.97</c:v>
                </c:pt>
                <c:pt idx="3">
                  <c:v>0.97699999999999998</c:v>
                </c:pt>
                <c:pt idx="4">
                  <c:v>0.97599999999999998</c:v>
                </c:pt>
                <c:pt idx="5">
                  <c:v>0.96499999999999997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1-4D16-88E5-2E96D0748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963647"/>
        <c:axId val="833963231"/>
        <c:axId val="0"/>
      </c:bar3DChart>
      <c:catAx>
        <c:axId val="83396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63231"/>
        <c:crosses val="autoZero"/>
        <c:auto val="1"/>
        <c:lblAlgn val="ctr"/>
        <c:lblOffset val="100"/>
        <c:noMultiLvlLbl val="0"/>
      </c:catAx>
      <c:valAx>
        <c:axId val="83396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6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 учебный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984925985321199E-3"/>
                  <c:y val="0.19176686622393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97613914371152"/>
                      <c:h val="0.10114429404377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BE-4B31-AE36-A9BA64DB402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обучающихся, подлежащих тестированию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E-4B31-AE36-A9BA64DB40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 учебный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452873225425344E-3"/>
                  <c:y val="0.31225755208145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2808141150203"/>
                      <c:h val="9.0843322555049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7BE-4B31-AE36-A9BA64DB402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обучающихся, подлежащих тестированию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BE-4B31-AE36-A9BA64DB4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4359647"/>
        <c:axId val="1614353407"/>
        <c:axId val="0"/>
      </c:bar3DChart>
      <c:catAx>
        <c:axId val="161435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4353407"/>
        <c:crosses val="autoZero"/>
        <c:auto val="1"/>
        <c:lblAlgn val="ctr"/>
        <c:lblOffset val="100"/>
        <c:noMultiLvlLbl val="0"/>
      </c:catAx>
      <c:valAx>
        <c:axId val="161435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435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21818510140102"/>
          <c:y val="0.90115541173820091"/>
          <c:w val="0.67113786432035616"/>
          <c:h val="6.4903549992075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прошедших тестирование</a:t>
            </a:r>
          </a:p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общего количества, подлежащих СПТ)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Екатеринбург</c:v>
                </c:pt>
                <c:pt idx="1">
                  <c:v>Восточный УО</c:v>
                </c:pt>
                <c:pt idx="2">
                  <c:v>Горнозаводской УО</c:v>
                </c:pt>
                <c:pt idx="3">
                  <c:v>Западный УО</c:v>
                </c:pt>
                <c:pt idx="4">
                  <c:v>Северный УО</c:v>
                </c:pt>
                <c:pt idx="5">
                  <c:v>Южный УО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0.1091</c:v>
                </c:pt>
                <c:pt idx="1">
                  <c:v>7.8700000000000006E-2</c:v>
                </c:pt>
                <c:pt idx="2">
                  <c:v>5.6399999999999999E-2</c:v>
                </c:pt>
                <c:pt idx="3">
                  <c:v>0.14649999999999999</c:v>
                </c:pt>
                <c:pt idx="4">
                  <c:v>9.9500000000000005E-2</c:v>
                </c:pt>
                <c:pt idx="5">
                  <c:v>8.7300000000000003E-2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1-4D16-88E5-2E96D07488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Екатеринбург</c:v>
                </c:pt>
                <c:pt idx="1">
                  <c:v>Восточный УО</c:v>
                </c:pt>
                <c:pt idx="2">
                  <c:v>Горнозаводской УО</c:v>
                </c:pt>
                <c:pt idx="3">
                  <c:v>Западный УО</c:v>
                </c:pt>
                <c:pt idx="4">
                  <c:v>Северный УО</c:v>
                </c:pt>
                <c:pt idx="5">
                  <c:v>Южный УО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3.5000000000000003E-2</c:v>
                </c:pt>
                <c:pt idx="1">
                  <c:v>3.2000000000000001E-2</c:v>
                </c:pt>
                <c:pt idx="2">
                  <c:v>0.03</c:v>
                </c:pt>
                <c:pt idx="3">
                  <c:v>2.3E-2</c:v>
                </c:pt>
                <c:pt idx="4">
                  <c:v>2.4E-2</c:v>
                </c:pt>
                <c:pt idx="5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1-4D16-88E5-2E96D0748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963647"/>
        <c:axId val="833963231"/>
        <c:axId val="0"/>
      </c:bar3DChart>
      <c:catAx>
        <c:axId val="83396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63231"/>
        <c:crosses val="autoZero"/>
        <c:auto val="1"/>
        <c:lblAlgn val="ctr"/>
        <c:lblOffset val="100"/>
        <c:noMultiLvlLbl val="0"/>
      </c:catAx>
      <c:valAx>
        <c:axId val="83396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396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644877249731672"/>
          <c:w val="0.86167278660943936"/>
          <c:h val="0.60669708196459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E8-4086-ABCD-72096AE84B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DE8-4086-ABCD-72096AE84B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E8-4086-ABCD-72096AE84BF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A1D5154-2395-4F24-B49E-3A87DF5F7F0C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F589441-3524-4C0C-BA5C-816ABC5A27A6}" type="VALUE">
                      <a: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="1" baseline="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E8-4086-ABCD-72096AE84BF0}"/>
                </c:ext>
              </c:extLst>
            </c:dLbl>
            <c:dLbl>
              <c:idx val="1"/>
              <c:layout>
                <c:manualLayout>
                  <c:x val="-0.11277693382989529"/>
                  <c:y val="6.7002254001168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80A8C59-C73C-4165-B99D-9E497C44531E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FC0B78A5-7DCD-447C-815D-A62D366CAE3B}" type="VALUE">
                      <a:rPr lang="ru-RU" sz="16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="1" baseline="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44210985193805"/>
                      <c:h val="0.203154398267379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E8-4086-ABCD-72096AE84BF0}"/>
                </c:ext>
              </c:extLst>
            </c:dLbl>
            <c:dLbl>
              <c:idx val="2"/>
              <c:layout>
                <c:manualLayout>
                  <c:x val="0.20511945805777512"/>
                  <c:y val="1.213186013703843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224286E-426F-4EA7-A71E-294F8214BE0F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8365DCF-A35F-446B-ACE8-B25EE1C53CE1}" type="VALUE">
                      <a:rPr lang="ru-RU" sz="16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="1" baseline="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21759340147975"/>
                      <c:h val="0.19830165421256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E8-4086-ABCD-72096AE84BF0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</c:v>
                </c:pt>
                <c:pt idx="1">
                  <c:v>Профессиональные образовательные организации</c:v>
                </c:pt>
                <c:pt idx="2">
                  <c:v>Образовательные организации высшего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953</c:v>
                </c:pt>
                <c:pt idx="1">
                  <c:v>115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8-4086-ABCD-72096AE84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64362680349643"/>
          <c:y val="0.20070411727226642"/>
          <c:w val="0.32459825855514129"/>
          <c:h val="0.46560301826987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42-4447-AD3A-3FCB51CCEB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B42-4447-AD3A-3FCB51CCEBA4}"/>
              </c:ext>
            </c:extLst>
          </c:dPt>
          <c:dLbls>
            <c:dLbl>
              <c:idx val="0"/>
              <c:layout>
                <c:manualLayout>
                  <c:x val="0.17260653628787401"/>
                  <c:y val="0.1031249936561887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40458591556034"/>
                      <c:h val="0.12140845709839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42-4447-AD3A-3FCB51CCEBA4}"/>
                </c:ext>
              </c:extLst>
            </c:dLbl>
            <c:dLbl>
              <c:idx val="1"/>
              <c:layout>
                <c:manualLayout>
                  <c:x val="-1.1507011812085979E-2"/>
                  <c:y val="-5.1558067694508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E0970FA-9B7A-446F-A725-3DD07AAA6AF0}" type="CATEGORYNAME">
                      <a:rPr lang="ru-RU" sz="1400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; </a:t>
                    </a:r>
                    <a:endParaRPr lang="ru-RU" b="1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99E1D2C-76F6-4314-AB53-C3E55D723AB2}" type="VALUE">
                      <a:rPr lang="ru-RU" b="1" baseline="0" smtClean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996430261251088"/>
                      <c:h val="0.10031470839599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42-4447-AD3A-3FCB51CCEBA4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В режиме онлайн</c:v>
                </c:pt>
                <c:pt idx="1">
                  <c:v>По бланковой методике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2-4447-AD3A-3FCB51CCE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27725719968526E-3"/>
          <c:y val="0.86934498835230145"/>
          <c:w val="0.52314893760450398"/>
          <c:h val="0.1306550116476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Подлежащие тестированию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Подлежащие тестированию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Подлежало тестированию на 01.08.2020</c:v>
                </c:pt>
                <c:pt idx="1">
                  <c:v>Подлежало тестированию на 20.12.2020</c:v>
                </c:pt>
                <c:pt idx="2">
                  <c:v>Не приняли участие в тестировании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219365</c:v>
                </c:pt>
                <c:pt idx="1">
                  <c:v>210952</c:v>
                </c:pt>
                <c:pt idx="2">
                  <c:v>8413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14A-AAC7-261758F34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1692992"/>
        <c:axId val="831707136"/>
      </c:barChart>
      <c:catAx>
        <c:axId val="8316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707136"/>
        <c:crosses val="autoZero"/>
        <c:auto val="1"/>
        <c:lblAlgn val="ctr"/>
        <c:lblOffset val="100"/>
        <c:noMultiLvlLbl val="0"/>
      </c:catAx>
      <c:valAx>
        <c:axId val="83170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6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принявших участие в тестировании</a:t>
            </a:r>
          </a:p>
        </c:rich>
      </c:tx>
      <c:layout>
        <c:manualLayout>
          <c:xMode val="edge"/>
          <c:yMode val="edge"/>
          <c:x val="0.19208993714688055"/>
          <c:y val="2.6969180809363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принявших участие в тестировании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2015/ 2016</c:v>
                </c:pt>
                <c:pt idx="1">
                  <c:v>2016/ 2017</c:v>
                </c:pt>
                <c:pt idx="2">
                  <c:v>2017/ 2018</c:v>
                </c:pt>
                <c:pt idx="3">
                  <c:v>2018/ 2019</c:v>
                </c:pt>
                <c:pt idx="4">
                  <c:v>2019/ 2020</c:v>
                </c:pt>
                <c:pt idx="5">
                  <c:v>2020/ 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59845</c:v>
                </c:pt>
                <c:pt idx="1">
                  <c:v>67371</c:v>
                </c:pt>
                <c:pt idx="2">
                  <c:v>88050</c:v>
                </c:pt>
                <c:pt idx="3">
                  <c:v>125191</c:v>
                </c:pt>
                <c:pt idx="4">
                  <c:v>185608</c:v>
                </c:pt>
                <c:pt idx="5">
                  <c:v>204443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4-48E2-84C2-E28919F0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692464"/>
        <c:axId val="265692856"/>
      </c:lineChart>
      <c:catAx>
        <c:axId val="265692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692856"/>
        <c:crosses val="autoZero"/>
        <c:auto val="1"/>
        <c:lblAlgn val="ctr"/>
        <c:lblOffset val="100"/>
        <c:noMultiLvlLbl val="0"/>
      </c:catAx>
      <c:valAx>
        <c:axId val="26569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69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0531610085315E-2"/>
          <c:y val="3.9103145962939186E-2"/>
          <c:w val="0.44963615986012834"/>
          <c:h val="0.860143551419647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6C-45B6-87CD-22A5802C0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46C-45B6-87CD-22A5802C0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6C-45B6-87CD-22A5802C0C57}"/>
              </c:ext>
            </c:extLst>
          </c:dPt>
          <c:dLbls>
            <c:dLbl>
              <c:idx val="0"/>
              <c:layout>
                <c:manualLayout>
                  <c:x val="7.3813957100706346E-2"/>
                  <c:y val="-0.18731627640392501"/>
                </c:manualLayout>
              </c:layout>
              <c:tx>
                <c:rich>
                  <a:bodyPr/>
                  <a:lstStyle/>
                  <a:p>
                    <a:fld id="{557AC03F-D75F-41B6-943D-2DF71DC7AA0D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167930873299054E-2"/>
                      <c:h val="0.176937148798381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6C-45B6-87CD-22A5802C0C57}"/>
                </c:ext>
              </c:extLst>
            </c:dLbl>
            <c:dLbl>
              <c:idx val="1"/>
              <c:layout>
                <c:manualLayout>
                  <c:x val="-0.17750121543313568"/>
                  <c:y val="2.8487048229570756E-2"/>
                </c:manualLayout>
              </c:layout>
              <c:tx>
                <c:rich>
                  <a:bodyPr/>
                  <a:lstStyle/>
                  <a:p>
                    <a:fld id="{E5081A17-E021-4989-B68F-CFA65C1CA980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167930873299054E-2"/>
                      <c:h val="0.116758625835647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6C-45B6-87CD-22A5802C0C57}"/>
                </c:ext>
              </c:extLst>
            </c:dLbl>
            <c:dLbl>
              <c:idx val="2"/>
              <c:layout>
                <c:manualLayout>
                  <c:x val="-0.10294700639449375"/>
                  <c:y val="-0.13354004672165359"/>
                </c:manualLayout>
              </c:layout>
              <c:tx>
                <c:rich>
                  <a:bodyPr/>
                  <a:lstStyle/>
                  <a:p>
                    <a:fld id="{827B3F6B-2A8A-4277-BD60-86344CB79192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0481520550996E-2"/>
                      <c:h val="0.12747270948692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6C-45B6-87CD-22A5802C0C5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Общеобразовательные организации - 96,48% от числа подлежащих общеобразовательных организациий </c:v>
                </c:pt>
                <c:pt idx="1">
                  <c:v>Профессиональные образовательные организации - 98,73% от числа подлежащих профессиональных образовательных организациий</c:v>
                </c:pt>
                <c:pt idx="2">
                  <c:v>Образовательные организации высшего образования - 95,1% от числа подлежащих  образовательных организациях ВО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0.96479999999999999</c:v>
                </c:pt>
                <c:pt idx="1">
                  <c:v>0.98729999999999996</c:v>
                </c:pt>
                <c:pt idx="2">
                  <c:v>0.95099999999999996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C-45B6-87CD-22A5802C0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431369445381161"/>
          <c:y val="0.24134423559914495"/>
          <c:w val="0.46347095001158467"/>
          <c:h val="0.74284907790741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823616687030875E-2"/>
          <c:w val="0.92182259461490745"/>
          <c:h val="0.75850930306137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95-4A89-8978-F73DF989B2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95-4A89-8978-F73DF989B2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95-4A89-8978-F73DF989B2C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5-4A89-8978-F73DF989B2C7}"/>
              </c:ext>
            </c:extLst>
          </c:dPt>
          <c:dLbls>
            <c:dLbl>
              <c:idx val="0"/>
              <c:layout>
                <c:manualLayout>
                  <c:x val="-5.5993203924074274E-3"/>
                  <c:y val="3.17982424764428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1F8D58-46DE-4EBD-8A0D-B9EE86B0D179}" type="VALUE">
                      <a:rPr lang="en-US" sz="2800" b="1">
                        <a:latin typeface="Liberation Serif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30236418297274"/>
                      <c:h val="0.21577378823300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95-4A89-8978-F73DF989B2C7}"/>
                </c:ext>
              </c:extLst>
            </c:dLbl>
            <c:dLbl>
              <c:idx val="1"/>
              <c:layout>
                <c:manualLayout>
                  <c:x val="6.159296520785118E-3"/>
                  <c:y val="6.6435613745425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026E54-7B4C-474A-974D-6120760A1C37}" type="VALUE">
                      <a:rPr lang="en-US" sz="2800" b="1">
                        <a:latin typeface="Liberation Serif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933992918578"/>
                      <c:h val="0.19306075789268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95-4A89-8978-F73DF989B2C7}"/>
                </c:ext>
              </c:extLst>
            </c:dLbl>
            <c:dLbl>
              <c:idx val="2"/>
              <c:layout>
                <c:manualLayout>
                  <c:x val="-4.7179785448151091E-3"/>
                  <c:y val="-1.1354190214296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19B114-893D-4FE2-B04E-DFBA64F0FA39}" type="VALUE">
                      <a:rPr lang="en-US" sz="2800">
                        <a:latin typeface="Liberation Serif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09160258898471E-2"/>
                      <c:h val="0.161262515416245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95-4A89-8978-F73DF989B2C7}"/>
                </c:ext>
              </c:extLst>
            </c:dLbl>
            <c:dLbl>
              <c:idx val="4"/>
              <c:layout>
                <c:manualLayout>
                  <c:x val="-0.13774328165322275"/>
                  <c:y val="-3.5139204049572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6A9085-CC5E-446D-99F1-F095A6D1E350}" type="VALUE">
                      <a:rPr lang="en-US" sz="2800" b="1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4684959308372"/>
                      <c:h val="0.125489492630247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95-4A89-8978-F73DF989B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Подлежало тестированию</c:v>
                </c:pt>
                <c:pt idx="1">
                  <c:v>Приняли участие в тестировании</c:v>
                </c:pt>
                <c:pt idx="2">
                  <c:v>Не принявшие участие в тестировании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210952</c:v>
                </c:pt>
                <c:pt idx="1">
                  <c:v>204443</c:v>
                </c:pt>
                <c:pt idx="2">
                  <c:v>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5-4A89-8978-F73DF989B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0377888"/>
        <c:axId val="590365824"/>
      </c:barChart>
      <c:catAx>
        <c:axId val="59037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65824"/>
        <c:crosses val="autoZero"/>
        <c:auto val="1"/>
        <c:lblAlgn val="ctr"/>
        <c:lblOffset val="100"/>
        <c:noMultiLvlLbl val="0"/>
      </c:catAx>
      <c:valAx>
        <c:axId val="5903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56196414653157"/>
          <c:y val="4.145629555947411E-2"/>
          <c:w val="0.85006495193556764"/>
          <c:h val="0.696427106157178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обучающихся , непринявших участие в тестировании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A-487B-B3D1-C2703A68B7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обучающихся , непринявших участие в тестировании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A-487B-B3D1-C2703A68B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806319"/>
        <c:axId val="748792175"/>
        <c:axId val="0"/>
      </c:bar3DChart>
      <c:catAx>
        <c:axId val="74880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8792175"/>
        <c:crosses val="autoZero"/>
        <c:auto val="1"/>
        <c:lblAlgn val="ctr"/>
        <c:lblOffset val="100"/>
        <c:noMultiLvlLbl val="0"/>
      </c:catAx>
      <c:valAx>
        <c:axId val="74879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880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71999067147005"/>
          <c:y val="0.91125957599710827"/>
          <c:w val="0.44144076690335765"/>
          <c:h val="8.8303428188993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23880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22959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20387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2572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15198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3762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15874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15239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13820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1419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2695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27933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26960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973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24971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20096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3561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27933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15566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452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13991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1575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10543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2520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20737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20175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562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18203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13685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1291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3227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F8E033-D83E-4961-B596-53F1C680CBF8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E54CFB-A271-4B32-860E-83BFA23C952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36-0802-441E-A5D4-B2DF9EC9DAA6}" type="parTrans" cxnId="{B9540A96-1804-4BC8-9F1E-F4B9676D07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509BF-CA40-4835-86AF-2C7296331D64}" type="sibTrans" cxnId="{B9540A96-1804-4BC8-9F1E-F4B9676D074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62770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DBFF-8E6B-44EE-A5DE-AB247EE1FED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7C9E-D73F-4D9B-A30E-6C41C06614E8}" type="parTrans" cxnId="{60B7B000-6FAC-4EBA-80B0-9F02D6FDF4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E54F-C669-4FE8-B469-40E3B853E8FF}" type="sibTrans" cxnId="{60B7B000-6FAC-4EBA-80B0-9F02D6FDF4B0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60627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67C5A-D526-4787-8DF0-F3743D334AE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F25A1-20D9-4562-A234-4ED6AE223EE4}" type="parTrans" cxnId="{2515A879-9559-4F7E-80D2-8DA54E803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BAC3-186C-45BA-A482-DDD1512FBD5A}" type="sibTrans" cxnId="{2515A879-9559-4F7E-80D2-8DA54E803079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2143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333F-F0DC-4D00-AC71-0F17C195764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23B69-1198-4E6A-8743-E55D9D514620}" type="parTrans" cxnId="{8BF8DA35-DF63-480F-A9B4-962467C1F8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0D5-F46A-4323-BA59-5703AE1439EB}" type="sibTrans" cxnId="{8BF8DA35-DF63-480F-A9B4-962467C1F8B8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43495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34877-ABDB-4D3D-9866-201208E67D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54255-ADE6-406C-94FA-7D2279BA7269}" type="parTrans" cxnId="{DCB468AB-FDCF-412D-B510-85BA578564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4D0DD-D9C0-44A6-A7C3-CDD2BE8A729D}" type="sibTrans" cxnId="{DCB468AB-FDCF-412D-B510-85BA578564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17132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829C7-6594-452A-9A33-F310E2C3E8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B71AC-6083-4D7D-A6FE-01DDE1613AD4}" type="parTrans" cxnId="{C0243B25-DA6B-4ED6-945F-B70D7CE0FB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7C44-8EA0-413C-B39C-21F4171ADFA6}" type="sibTrans" cxnId="{C0243B25-DA6B-4ED6-945F-B70D7CE0FB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33870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4CD95-90FB-4950-9C99-ACF7D7D3958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C3E-D413-491B-AF6E-F5CBE2704A38}" type="parTrans" cxnId="{E6B3608A-639A-402B-B903-7D39957ADE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2BFB5-0347-4F37-855A-178AAB976475}" type="sibTrans" cxnId="{E6B3608A-639A-402B-B903-7D39957ADE4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2640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F4B9-B0DB-4B4E-B25A-0382C0A8CF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941AF-B5DE-4683-BD60-D95CA43A4986}" type="parTrans" cxnId="{CC9745BA-912B-4B0C-8EF1-2EDA3FD8169A}">
      <dgm:prSet/>
      <dgm:spPr/>
      <dgm:t>
        <a:bodyPr/>
        <a:lstStyle/>
        <a:p>
          <a:endParaRPr lang="ru-RU"/>
        </a:p>
      </dgm:t>
    </dgm:pt>
    <dgm:pt modelId="{8562241D-E1CD-4E0B-A9E3-719ADBBE2CF5}" type="sibTrans" cxnId="{CC9745BA-912B-4B0C-8EF1-2EDA3FD8169A}">
      <dgm:prSet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6985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5BD8-233B-49F8-9995-CE7509D03B27}" type="pres">
      <dgm:prSet presAssocID="{50F8E033-D83E-4961-B596-53F1C680C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68AE-9785-4216-BA6F-0788FCE67823}" type="pres">
      <dgm:prSet presAssocID="{5FE54CFB-A271-4B32-860E-83BFA23C952F}" presName="hierRoot1" presStyleCnt="0">
        <dgm:presLayoutVars>
          <dgm:hierBranch val="init"/>
        </dgm:presLayoutVars>
      </dgm:prSet>
      <dgm:spPr/>
    </dgm:pt>
    <dgm:pt modelId="{DC1C5B70-C7EB-4B07-BE6F-DD71BA79FCB0}" type="pres">
      <dgm:prSet presAssocID="{5FE54CFB-A271-4B32-860E-83BFA23C952F}" presName="rootComposite1" presStyleCnt="0"/>
      <dgm:spPr/>
    </dgm:pt>
    <dgm:pt modelId="{87790475-A01E-43D5-B2F7-3148528BF415}" type="pres">
      <dgm:prSet presAssocID="{5FE54CFB-A271-4B32-860E-83BFA23C952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BF9588-F33F-4CE4-A9A4-BC18465C8216}" type="pres">
      <dgm:prSet presAssocID="{5FE54CFB-A271-4B32-860E-83BFA23C952F}" presName="titleText1" presStyleLbl="fgAcc0" presStyleIdx="0" presStyleCnt="1" custLinFactNeighborX="-165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566C6E-10F6-409C-8DA3-BA35116EC0D2}" type="pres">
      <dgm:prSet presAssocID="{5FE54CFB-A271-4B32-860E-83BFA23C952F}" presName="rootConnector1" presStyleLbl="node1" presStyleIdx="0" presStyleCnt="7"/>
      <dgm:spPr/>
      <dgm:t>
        <a:bodyPr/>
        <a:lstStyle/>
        <a:p>
          <a:endParaRPr lang="ru-RU"/>
        </a:p>
      </dgm:t>
    </dgm:pt>
    <dgm:pt modelId="{CFF7097D-5499-49A1-9542-5073A8D9FC58}" type="pres">
      <dgm:prSet presAssocID="{5FE54CFB-A271-4B32-860E-83BFA23C952F}" presName="hierChild2" presStyleCnt="0"/>
      <dgm:spPr/>
    </dgm:pt>
    <dgm:pt modelId="{8D200D3B-611A-4C9F-BB34-2529A91EA1DE}" type="pres">
      <dgm:prSet presAssocID="{F9167C9E-D73F-4D9B-A30E-6C41C06614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9A6DD9-0C01-4C06-92EE-604BA38CA519}" type="pres">
      <dgm:prSet presAssocID="{5F3BDBFF-8E6B-44EE-A5DE-AB247EE1FEDB}" presName="hierRoot2" presStyleCnt="0">
        <dgm:presLayoutVars>
          <dgm:hierBranch val="init"/>
        </dgm:presLayoutVars>
      </dgm:prSet>
      <dgm:spPr/>
    </dgm:pt>
    <dgm:pt modelId="{0A23A7D0-0C53-4972-88D7-1CC0CA0814FB}" type="pres">
      <dgm:prSet presAssocID="{5F3BDBFF-8E6B-44EE-A5DE-AB247EE1FEDB}" presName="rootComposite" presStyleCnt="0"/>
      <dgm:spPr/>
    </dgm:pt>
    <dgm:pt modelId="{4FD8BCFA-F4AE-43F4-86AE-32D88ED3BE19}" type="pres">
      <dgm:prSet presAssocID="{5F3BDBFF-8E6B-44EE-A5DE-AB247EE1FEDB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3A376D-7BB0-4067-9F5C-43B40357186E}" type="pres">
      <dgm:prSet presAssocID="{5F3BDBFF-8E6B-44EE-A5DE-AB247EE1FEDB}" presName="titleText2" presStyleLbl="fgAcc1" presStyleIdx="0" presStyleCnt="7" custLinFactNeighborX="-14896" custLinFactNeighborY="86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DB1C43-D2EF-4B4F-83F8-310485756F97}" type="pres">
      <dgm:prSet presAssocID="{5F3BDBFF-8E6B-44EE-A5DE-AB247EE1FE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50421ED-2882-4B3B-AD57-FD754E6F971A}" type="pres">
      <dgm:prSet presAssocID="{5F3BDBFF-8E6B-44EE-A5DE-AB247EE1FEDB}" presName="hierChild4" presStyleCnt="0"/>
      <dgm:spPr/>
    </dgm:pt>
    <dgm:pt modelId="{ACD9B0A4-0C67-47D4-8583-87BB0E8842A8}" type="pres">
      <dgm:prSet presAssocID="{7DB23B69-1198-4E6A-8743-E55D9D5146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3CF2315-8AF9-444D-BA5C-8DC477D56EEF}" type="pres">
      <dgm:prSet presAssocID="{1376333F-F0DC-4D00-AC71-0F17C1957640}" presName="hierRoot2" presStyleCnt="0">
        <dgm:presLayoutVars>
          <dgm:hierBranch val="init"/>
        </dgm:presLayoutVars>
      </dgm:prSet>
      <dgm:spPr/>
    </dgm:pt>
    <dgm:pt modelId="{DB5732C8-9A9F-4B5B-8B4E-07E44311CF0E}" type="pres">
      <dgm:prSet presAssocID="{1376333F-F0DC-4D00-AC71-0F17C1957640}" presName="rootComposite" presStyleCnt="0"/>
      <dgm:spPr/>
    </dgm:pt>
    <dgm:pt modelId="{78F4965E-633D-4D43-BB8A-7930901591A4}" type="pres">
      <dgm:prSet presAssocID="{1376333F-F0DC-4D00-AC71-0F17C1957640}" presName="rootText" presStyleLbl="node1" presStyleIdx="1" presStyleCnt="7" custScaleX="11893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9CBDBF-045F-43DA-8072-1B38DE24E4B4}" type="pres">
      <dgm:prSet presAssocID="{1376333F-F0DC-4D00-AC71-0F17C1957640}" presName="titleText2" presStyleLbl="fgAcc1" presStyleIdx="1" presStyleCnt="7" custLinFactNeighborX="-14054" custLinFactNeighborY="25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CCB541-131A-4139-9C9F-C51B85263233}" type="pres">
      <dgm:prSet presAssocID="{1376333F-F0DC-4D00-AC71-0F17C1957640}" presName="rootConnector" presStyleLbl="node3" presStyleIdx="0" presStyleCnt="0"/>
      <dgm:spPr/>
      <dgm:t>
        <a:bodyPr/>
        <a:lstStyle/>
        <a:p>
          <a:endParaRPr lang="ru-RU"/>
        </a:p>
      </dgm:t>
    </dgm:pt>
    <dgm:pt modelId="{FBCDFED0-F63C-4F01-9B23-A321E5B0818C}" type="pres">
      <dgm:prSet presAssocID="{1376333F-F0DC-4D00-AC71-0F17C1957640}" presName="hierChild4" presStyleCnt="0"/>
      <dgm:spPr/>
    </dgm:pt>
    <dgm:pt modelId="{3927D156-6639-4E47-B81F-3E4184973AC0}" type="pres">
      <dgm:prSet presAssocID="{0DAB71AC-6083-4D7D-A6FE-01DDE1613AD4}" presName="Name37" presStyleLbl="parChTrans1D4" presStyleIdx="0" presStyleCnt="3"/>
      <dgm:spPr/>
      <dgm:t>
        <a:bodyPr/>
        <a:lstStyle/>
        <a:p>
          <a:endParaRPr lang="ru-RU"/>
        </a:p>
      </dgm:t>
    </dgm:pt>
    <dgm:pt modelId="{F3A161F3-6D18-4C75-941D-C31900572B45}" type="pres">
      <dgm:prSet presAssocID="{AB3829C7-6594-452A-9A33-F310E2C3E8EC}" presName="hierRoot2" presStyleCnt="0">
        <dgm:presLayoutVars>
          <dgm:hierBranch val="init"/>
        </dgm:presLayoutVars>
      </dgm:prSet>
      <dgm:spPr/>
    </dgm:pt>
    <dgm:pt modelId="{1C2F3E5D-0CBC-4279-93F0-9BC8D477157E}" type="pres">
      <dgm:prSet presAssocID="{AB3829C7-6594-452A-9A33-F310E2C3E8EC}" presName="rootComposite" presStyleCnt="0"/>
      <dgm:spPr/>
    </dgm:pt>
    <dgm:pt modelId="{30EC95F7-7478-4B36-AFD8-CEA709BA76CC}" type="pres">
      <dgm:prSet presAssocID="{AB3829C7-6594-452A-9A33-F310E2C3E8EC}" presName="rootText" presStyleLbl="node1" presStyleIdx="2" presStyleCnt="7" custScaleX="13425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314595-9FE1-486F-BA92-69604C92A514}" type="pres">
      <dgm:prSet presAssocID="{AB3829C7-6594-452A-9A33-F310E2C3E8EC}" presName="titleText2" presStyleLbl="fgAcc1" presStyleIdx="2" presStyleCnt="7" custLinFactNeighborX="-14115" custLinFactNeighborY="14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180216-5F63-44C2-80FB-BFD34A87131E}" type="pres">
      <dgm:prSet presAssocID="{AB3829C7-6594-452A-9A33-F310E2C3E8EC}" presName="rootConnector" presStyleLbl="node4" presStyleIdx="0" presStyleCnt="0"/>
      <dgm:spPr/>
      <dgm:t>
        <a:bodyPr/>
        <a:lstStyle/>
        <a:p>
          <a:endParaRPr lang="ru-RU"/>
        </a:p>
      </dgm:t>
    </dgm:pt>
    <dgm:pt modelId="{C4FEDEA1-3B78-40F4-A447-23E200F2ACAF}" type="pres">
      <dgm:prSet presAssocID="{AB3829C7-6594-452A-9A33-F310E2C3E8EC}" presName="hierChild4" presStyleCnt="0"/>
      <dgm:spPr/>
    </dgm:pt>
    <dgm:pt modelId="{939B454A-7052-46D2-BA28-FD766F3D6CAB}" type="pres">
      <dgm:prSet presAssocID="{AB3829C7-6594-452A-9A33-F310E2C3E8EC}" presName="hierChild5" presStyleCnt="0"/>
      <dgm:spPr/>
    </dgm:pt>
    <dgm:pt modelId="{6FEFA852-DAFB-4914-897D-D052DE989D7B}" type="pres">
      <dgm:prSet presAssocID="{AE9EAC3E-D413-491B-AF6E-F5CBE2704A38}" presName="Name37" presStyleLbl="parChTrans1D4" presStyleIdx="1" presStyleCnt="3"/>
      <dgm:spPr/>
      <dgm:t>
        <a:bodyPr/>
        <a:lstStyle/>
        <a:p>
          <a:endParaRPr lang="ru-RU"/>
        </a:p>
      </dgm:t>
    </dgm:pt>
    <dgm:pt modelId="{D0C032F5-E590-4DFB-8807-C53E60875C28}" type="pres">
      <dgm:prSet presAssocID="{17A4CD95-90FB-4950-9C99-ACF7D7D3958A}" presName="hierRoot2" presStyleCnt="0">
        <dgm:presLayoutVars>
          <dgm:hierBranch val="init"/>
        </dgm:presLayoutVars>
      </dgm:prSet>
      <dgm:spPr/>
    </dgm:pt>
    <dgm:pt modelId="{2AD7DB5F-A530-45D7-86AB-E6F86BEBD325}" type="pres">
      <dgm:prSet presAssocID="{17A4CD95-90FB-4950-9C99-ACF7D7D3958A}" presName="rootComposite" presStyleCnt="0"/>
      <dgm:spPr/>
    </dgm:pt>
    <dgm:pt modelId="{11F84D4A-7B14-4AE2-BEE9-365168E9DF38}" type="pres">
      <dgm:prSet presAssocID="{17A4CD95-90FB-4950-9C99-ACF7D7D3958A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D1A1B62-F277-4F5C-90E0-FFB47D64E0EE}" type="pres">
      <dgm:prSet presAssocID="{17A4CD95-90FB-4950-9C99-ACF7D7D3958A}" presName="titleText2" presStyleLbl="fgAcc1" presStyleIdx="3" presStyleCnt="7" custLinFactNeighborX="-14768" custLinFactNeighborY="-8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B3A197-C50E-4620-A6B4-BC286F9409F9}" type="pres">
      <dgm:prSet presAssocID="{17A4CD95-90FB-4950-9C99-ACF7D7D3958A}" presName="rootConnector" presStyleLbl="node4" presStyleIdx="0" presStyleCnt="0"/>
      <dgm:spPr/>
      <dgm:t>
        <a:bodyPr/>
        <a:lstStyle/>
        <a:p>
          <a:endParaRPr lang="ru-RU"/>
        </a:p>
      </dgm:t>
    </dgm:pt>
    <dgm:pt modelId="{52B4FD18-209D-4BCA-82D9-3CBC88CD1C87}" type="pres">
      <dgm:prSet presAssocID="{17A4CD95-90FB-4950-9C99-ACF7D7D3958A}" presName="hierChild4" presStyleCnt="0"/>
      <dgm:spPr/>
    </dgm:pt>
    <dgm:pt modelId="{663C3D9D-FFFF-449B-9A50-EEB39CC855A0}" type="pres">
      <dgm:prSet presAssocID="{17A4CD95-90FB-4950-9C99-ACF7D7D3958A}" presName="hierChild5" presStyleCnt="0"/>
      <dgm:spPr/>
    </dgm:pt>
    <dgm:pt modelId="{CABB908C-CECE-470A-9942-7069966878F6}" type="pres">
      <dgm:prSet presAssocID="{AC7941AF-B5DE-4683-BD60-D95CA43A498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1E519887-5F44-4010-8519-D8B9762D1DCA}" type="pres">
      <dgm:prSet presAssocID="{8766F4B9-B0DB-4B4E-B25A-0382C0A8CFDA}" presName="hierRoot2" presStyleCnt="0">
        <dgm:presLayoutVars>
          <dgm:hierBranch val="init"/>
        </dgm:presLayoutVars>
      </dgm:prSet>
      <dgm:spPr/>
    </dgm:pt>
    <dgm:pt modelId="{757C2B2F-8A9A-40E9-B1C1-43DC684EB6BC}" type="pres">
      <dgm:prSet presAssocID="{8766F4B9-B0DB-4B4E-B25A-0382C0A8CFDA}" presName="rootComposite" presStyleCnt="0"/>
      <dgm:spPr/>
    </dgm:pt>
    <dgm:pt modelId="{CC5DEBE2-B84C-4D03-9A12-4935FFA8C1E4}" type="pres">
      <dgm:prSet presAssocID="{8766F4B9-B0DB-4B4E-B25A-0382C0A8CFDA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7663A14-6E66-417E-8002-104D969E2AED}" type="pres">
      <dgm:prSet presAssocID="{8766F4B9-B0DB-4B4E-B25A-0382C0A8CFDA}" presName="titleText2" presStyleLbl="fgAcc1" presStyleIdx="4" presStyleCnt="7" custScaleY="127319" custLinFactNeighborX="-15622" custLinFactNeighborY="1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FF36DE-92B1-4746-8641-BEC246AC1054}" type="pres">
      <dgm:prSet presAssocID="{8766F4B9-B0DB-4B4E-B25A-0382C0A8CFDA}" presName="rootConnector" presStyleLbl="node4" presStyleIdx="0" presStyleCnt="0"/>
      <dgm:spPr/>
      <dgm:t>
        <a:bodyPr/>
        <a:lstStyle/>
        <a:p>
          <a:endParaRPr lang="ru-RU"/>
        </a:p>
      </dgm:t>
    </dgm:pt>
    <dgm:pt modelId="{F67EFCB8-09DA-4F4A-9F11-EB670BF66D63}" type="pres">
      <dgm:prSet presAssocID="{8766F4B9-B0DB-4B4E-B25A-0382C0A8CFDA}" presName="hierChild4" presStyleCnt="0"/>
      <dgm:spPr/>
    </dgm:pt>
    <dgm:pt modelId="{0E896523-07E4-44AE-8F22-49D1899051D7}" type="pres">
      <dgm:prSet presAssocID="{8766F4B9-B0DB-4B4E-B25A-0382C0A8CFDA}" presName="hierChild5" presStyleCnt="0"/>
      <dgm:spPr/>
    </dgm:pt>
    <dgm:pt modelId="{9DB159D7-6CDB-45D1-B93D-066B88B6A312}" type="pres">
      <dgm:prSet presAssocID="{1376333F-F0DC-4D00-AC71-0F17C1957640}" presName="hierChild5" presStyleCnt="0"/>
      <dgm:spPr/>
    </dgm:pt>
    <dgm:pt modelId="{D745BEA8-FADC-4918-AE78-A3F483DCB865}" type="pres">
      <dgm:prSet presAssocID="{7CB54255-ADE6-406C-94FA-7D2279BA72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53E5E9C-0596-439C-B7C9-DA1904DA039C}" type="pres">
      <dgm:prSet presAssocID="{4CC34877-ABDB-4D3D-9866-201208E67D2D}" presName="hierRoot2" presStyleCnt="0">
        <dgm:presLayoutVars>
          <dgm:hierBranch val="init"/>
        </dgm:presLayoutVars>
      </dgm:prSet>
      <dgm:spPr/>
    </dgm:pt>
    <dgm:pt modelId="{AF1A900C-9871-436B-AA48-EDD35FAFA548}" type="pres">
      <dgm:prSet presAssocID="{4CC34877-ABDB-4D3D-9866-201208E67D2D}" presName="rootComposite" presStyleCnt="0"/>
      <dgm:spPr/>
    </dgm:pt>
    <dgm:pt modelId="{5FB9BBB7-E180-430B-8925-E6CE7C5CFA82}" type="pres">
      <dgm:prSet presAssocID="{4CC34877-ABDB-4D3D-9866-201208E67D2D}" presName="rootText" presStyleLbl="node1" presStyleIdx="5" presStyleCnt="7" custScaleX="12033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BAD730F-C24E-40FF-9DE1-CB3D1F0BC4F7}" type="pres">
      <dgm:prSet presAssocID="{4CC34877-ABDB-4D3D-9866-201208E67D2D}" presName="titleText2" presStyleLbl="fgAcc1" presStyleIdx="5" presStyleCnt="7" custLinFactNeighborX="-12426" custLinFactNeighborY="17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236FF4-B393-4ED3-8F60-CC1E2C5FFB52}" type="pres">
      <dgm:prSet presAssocID="{4CC34877-ABDB-4D3D-9866-201208E67D2D}" presName="rootConnector" presStyleLbl="node3" presStyleIdx="0" presStyleCnt="0"/>
      <dgm:spPr/>
      <dgm:t>
        <a:bodyPr/>
        <a:lstStyle/>
        <a:p>
          <a:endParaRPr lang="ru-RU"/>
        </a:p>
      </dgm:t>
    </dgm:pt>
    <dgm:pt modelId="{37A0533D-EEB0-45E8-A75B-5742C90C034D}" type="pres">
      <dgm:prSet presAssocID="{4CC34877-ABDB-4D3D-9866-201208E67D2D}" presName="hierChild4" presStyleCnt="0"/>
      <dgm:spPr/>
    </dgm:pt>
    <dgm:pt modelId="{C2994C7B-79A7-4D49-8ED9-6B6319E756A6}" type="pres">
      <dgm:prSet presAssocID="{4CC34877-ABDB-4D3D-9866-201208E67D2D}" presName="hierChild5" presStyleCnt="0"/>
      <dgm:spPr/>
    </dgm:pt>
    <dgm:pt modelId="{95A9A0B2-AA23-483E-BFD1-1F3E3280C1C9}" type="pres">
      <dgm:prSet presAssocID="{5F3BDBFF-8E6B-44EE-A5DE-AB247EE1FEDB}" presName="hierChild5" presStyleCnt="0"/>
      <dgm:spPr/>
    </dgm:pt>
    <dgm:pt modelId="{22DE022C-8623-47FF-901D-A16F5E81EDD9}" type="pres">
      <dgm:prSet presAssocID="{B78F25A1-20D9-4562-A234-4ED6AE223EE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77E3924-63A4-4E3A-918E-FC2C20521EBA}" type="pres">
      <dgm:prSet presAssocID="{61467C5A-D526-4787-8DF0-F3743D334AEA}" presName="hierRoot2" presStyleCnt="0">
        <dgm:presLayoutVars>
          <dgm:hierBranch val="init"/>
        </dgm:presLayoutVars>
      </dgm:prSet>
      <dgm:spPr/>
    </dgm:pt>
    <dgm:pt modelId="{D4CF82EA-B1AA-4964-94B3-D799F2F77705}" type="pres">
      <dgm:prSet presAssocID="{61467C5A-D526-4787-8DF0-F3743D334AEA}" presName="rootComposite" presStyleCnt="0"/>
      <dgm:spPr/>
    </dgm:pt>
    <dgm:pt modelId="{488F1A23-1F18-44AA-BD57-960CDB110073}" type="pres">
      <dgm:prSet presAssocID="{61467C5A-D526-4787-8DF0-F3743D334AEA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080C62F-A000-48C6-BC41-8ADD8711A503}" type="pres">
      <dgm:prSet presAssocID="{61467C5A-D526-4787-8DF0-F3743D334AEA}" presName="titleText2" presStyleLbl="fgAcc1" presStyleIdx="6" presStyleCnt="7" custLinFactNeighborX="-14068" custLinFactNeighborY="43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E6761-2FF6-44AD-A137-4F81125361D0}" type="pres">
      <dgm:prSet presAssocID="{61467C5A-D526-4787-8DF0-F3743D334AEA}" presName="rootConnector" presStyleLbl="node2" presStyleIdx="0" presStyleCnt="0"/>
      <dgm:spPr/>
      <dgm:t>
        <a:bodyPr/>
        <a:lstStyle/>
        <a:p>
          <a:endParaRPr lang="ru-RU"/>
        </a:p>
      </dgm:t>
    </dgm:pt>
    <dgm:pt modelId="{005299DB-CAD3-48F2-AAEB-48C265FBAD77}" type="pres">
      <dgm:prSet presAssocID="{61467C5A-D526-4787-8DF0-F3743D334AEA}" presName="hierChild4" presStyleCnt="0"/>
      <dgm:spPr/>
    </dgm:pt>
    <dgm:pt modelId="{25F82C70-01C1-4AB9-9502-4081398E0CE7}" type="pres">
      <dgm:prSet presAssocID="{61467C5A-D526-4787-8DF0-F3743D334AEA}" presName="hierChild5" presStyleCnt="0"/>
      <dgm:spPr/>
    </dgm:pt>
    <dgm:pt modelId="{4DCF644F-4F0D-4F0B-95C5-268EC8167699}" type="pres">
      <dgm:prSet presAssocID="{5FE54CFB-A271-4B32-860E-83BFA23C952F}" presName="hierChild3" presStyleCnt="0"/>
      <dgm:spPr/>
    </dgm:pt>
  </dgm:ptLst>
  <dgm:cxnLst>
    <dgm:cxn modelId="{44EDAEC6-F283-48BC-903B-18E2968B99E5}" type="presOf" srcId="{8766F4B9-B0DB-4B4E-B25A-0382C0A8CFDA}" destId="{CC5DEBE2-B84C-4D03-9A12-4935FFA8C1E4}" srcOrd="0" destOrd="0" presId="urn:microsoft.com/office/officeart/2008/layout/NameandTitleOrganizationalChart"/>
    <dgm:cxn modelId="{D68536A8-A8EF-4DEC-8670-EFB528320EBB}" type="presOf" srcId="{8562241D-E1CD-4E0B-A9E3-719ADBBE2CF5}" destId="{37663A14-6E66-417E-8002-104D969E2AED}" srcOrd="0" destOrd="0" presId="urn:microsoft.com/office/officeart/2008/layout/NameandTitleOrganizationalChart"/>
    <dgm:cxn modelId="{09D039AC-AEFF-49CA-AF2E-31DAFFFF5CB9}" type="presOf" srcId="{7DB23B69-1198-4E6A-8743-E55D9D514620}" destId="{ACD9B0A4-0C67-47D4-8583-87BB0E8842A8}" srcOrd="0" destOrd="0" presId="urn:microsoft.com/office/officeart/2008/layout/NameandTitleOrganizationalChart"/>
    <dgm:cxn modelId="{EEDEEA3D-E07B-415B-B766-09D7FDD98919}" type="presOf" srcId="{0DAB71AC-6083-4D7D-A6FE-01DDE1613AD4}" destId="{3927D156-6639-4E47-B81F-3E4184973AC0}" srcOrd="0" destOrd="0" presId="urn:microsoft.com/office/officeart/2008/layout/NameandTitleOrganizationalChart"/>
    <dgm:cxn modelId="{DF854A6A-0AD1-4336-8326-A9E6021DED06}" type="presOf" srcId="{5FE54CFB-A271-4B32-860E-83BFA23C952F}" destId="{76566C6E-10F6-409C-8DA3-BA35116EC0D2}" srcOrd="1" destOrd="0" presId="urn:microsoft.com/office/officeart/2008/layout/NameandTitleOrganizationalChart"/>
    <dgm:cxn modelId="{E19149E0-C41E-4ED8-9A7F-EBD68E1BFC5D}" type="presOf" srcId="{AD9BE54F-C669-4FE8-B469-40E3B853E8FF}" destId="{273A376D-7BB0-4067-9F5C-43B40357186E}" srcOrd="0" destOrd="0" presId="urn:microsoft.com/office/officeart/2008/layout/NameandTitleOrganizationalChart"/>
    <dgm:cxn modelId="{E6412E38-E625-44AD-94E2-65C25F965557}" type="presOf" srcId="{5F3BDBFF-8E6B-44EE-A5DE-AB247EE1FEDB}" destId="{4FD8BCFA-F4AE-43F4-86AE-32D88ED3BE19}" srcOrd="0" destOrd="0" presId="urn:microsoft.com/office/officeart/2008/layout/NameandTitleOrganizationalChart"/>
    <dgm:cxn modelId="{7C8F0244-81D8-4820-98EA-8C29215A8C83}" type="presOf" srcId="{1376333F-F0DC-4D00-AC71-0F17C1957640}" destId="{78F4965E-633D-4D43-BB8A-7930901591A4}" srcOrd="0" destOrd="0" presId="urn:microsoft.com/office/officeart/2008/layout/NameandTitleOrganizationalChart"/>
    <dgm:cxn modelId="{60B7B000-6FAC-4EBA-80B0-9F02D6FDF4B0}" srcId="{5FE54CFB-A271-4B32-860E-83BFA23C952F}" destId="{5F3BDBFF-8E6B-44EE-A5DE-AB247EE1FEDB}" srcOrd="0" destOrd="0" parTransId="{F9167C9E-D73F-4D9B-A30E-6C41C06614E8}" sibTransId="{AD9BE54F-C669-4FE8-B469-40E3B853E8FF}"/>
    <dgm:cxn modelId="{B9540A96-1804-4BC8-9F1E-F4B9676D074B}" srcId="{50F8E033-D83E-4961-B596-53F1C680CBF8}" destId="{5FE54CFB-A271-4B32-860E-83BFA23C952F}" srcOrd="0" destOrd="0" parTransId="{E5C93F36-0802-441E-A5D4-B2DF9EC9DAA6}" sibTransId="{2F0509BF-CA40-4835-86AF-2C7296331D64}"/>
    <dgm:cxn modelId="{2515A879-9559-4F7E-80D2-8DA54E803079}" srcId="{5FE54CFB-A271-4B32-860E-83BFA23C952F}" destId="{61467C5A-D526-4787-8DF0-F3743D334AEA}" srcOrd="1" destOrd="0" parTransId="{B78F25A1-20D9-4562-A234-4ED6AE223EE4}" sibTransId="{0755BAC3-186C-45BA-A482-DDD1512FBD5A}"/>
    <dgm:cxn modelId="{A114F3B9-F021-4992-B0A0-FD5BF0D4DD1D}" type="presOf" srcId="{AB3829C7-6594-452A-9A33-F310E2C3E8EC}" destId="{D4180216-5F63-44C2-80FB-BFD34A87131E}" srcOrd="1" destOrd="0" presId="urn:microsoft.com/office/officeart/2008/layout/NameandTitleOrganizationalChart"/>
    <dgm:cxn modelId="{7C7C383D-D0E6-43B4-95B3-5C7AA869259E}" type="presOf" srcId="{2F0509BF-CA40-4835-86AF-2C7296331D64}" destId="{D5BF9588-F33F-4CE4-A9A4-BC18465C8216}" srcOrd="0" destOrd="0" presId="urn:microsoft.com/office/officeart/2008/layout/NameandTitleOrganizationalChart"/>
    <dgm:cxn modelId="{9F923099-9F53-4A00-80D3-CF802A4975DB}" type="presOf" srcId="{4CC34877-ABDB-4D3D-9866-201208E67D2D}" destId="{5FB9BBB7-E180-430B-8925-E6CE7C5CFA82}" srcOrd="0" destOrd="0" presId="urn:microsoft.com/office/officeart/2008/layout/NameandTitleOrganizationalChart"/>
    <dgm:cxn modelId="{CC522E6A-0B01-4689-B43B-232E28D5D557}" type="presOf" srcId="{50F8E033-D83E-4961-B596-53F1C680CBF8}" destId="{7AA25BD8-233B-49F8-9995-CE7509D03B27}" srcOrd="0" destOrd="0" presId="urn:microsoft.com/office/officeart/2008/layout/NameandTitleOrganizationalChart"/>
    <dgm:cxn modelId="{3D7AA369-A12D-4FE3-B66C-B2F9B1AC17F6}" type="presOf" srcId="{4ED9E0D5-F46A-4323-BA59-5703AE1439EB}" destId="{059CBDBF-045F-43DA-8072-1B38DE24E4B4}" srcOrd="0" destOrd="0" presId="urn:microsoft.com/office/officeart/2008/layout/NameandTitleOrganizationalChart"/>
    <dgm:cxn modelId="{04C952BF-3359-4591-9EE0-FFB0FF6F16BB}" type="presOf" srcId="{0755BAC3-186C-45BA-A482-DDD1512FBD5A}" destId="{4080C62F-A000-48C6-BC41-8ADD8711A503}" srcOrd="0" destOrd="0" presId="urn:microsoft.com/office/officeart/2008/layout/NameandTitleOrganizationalChart"/>
    <dgm:cxn modelId="{2855E2F3-0211-4962-96C8-EAB55385948A}" type="presOf" srcId="{AC7941AF-B5DE-4683-BD60-D95CA43A4986}" destId="{CABB908C-CECE-470A-9942-7069966878F6}" srcOrd="0" destOrd="0" presId="urn:microsoft.com/office/officeart/2008/layout/NameandTitleOrganizationalChart"/>
    <dgm:cxn modelId="{A242EAF7-7265-427D-A505-1A9F5C938F47}" type="presOf" srcId="{A624D0DD-D9C0-44A6-A7C3-CDD2BE8A729D}" destId="{3BAD730F-C24E-40FF-9DE1-CB3D1F0BC4F7}" srcOrd="0" destOrd="0" presId="urn:microsoft.com/office/officeart/2008/layout/NameandTitleOrganizationalChart"/>
    <dgm:cxn modelId="{D0C5ED7F-4501-46F3-821E-DD836584C862}" type="presOf" srcId="{17A4CD95-90FB-4950-9C99-ACF7D7D3958A}" destId="{17B3A197-C50E-4620-A6B4-BC286F9409F9}" srcOrd="1" destOrd="0" presId="urn:microsoft.com/office/officeart/2008/layout/NameandTitleOrganizationalChart"/>
    <dgm:cxn modelId="{8BF8DA35-DF63-480F-A9B4-962467C1F8B8}" srcId="{5F3BDBFF-8E6B-44EE-A5DE-AB247EE1FEDB}" destId="{1376333F-F0DC-4D00-AC71-0F17C1957640}" srcOrd="0" destOrd="0" parTransId="{7DB23B69-1198-4E6A-8743-E55D9D514620}" sibTransId="{4ED9E0D5-F46A-4323-BA59-5703AE1439EB}"/>
    <dgm:cxn modelId="{EB4368E5-3B64-4B7C-A201-64E79026E278}" type="presOf" srcId="{17A4CD95-90FB-4950-9C99-ACF7D7D3958A}" destId="{11F84D4A-7B14-4AE2-BEE9-365168E9DF38}" srcOrd="0" destOrd="0" presId="urn:microsoft.com/office/officeart/2008/layout/NameandTitleOrganizationalChart"/>
    <dgm:cxn modelId="{FE2F75CF-2137-4502-BF15-B5613C51FE69}" type="presOf" srcId="{5F3BDBFF-8E6B-44EE-A5DE-AB247EE1FEDB}" destId="{79DB1C43-D2EF-4B4F-83F8-310485756F97}" srcOrd="1" destOrd="0" presId="urn:microsoft.com/office/officeart/2008/layout/NameandTitleOrganizationalChart"/>
    <dgm:cxn modelId="{BC2189DB-0B1C-415C-BC6F-8FC3D1E796EA}" type="presOf" srcId="{AE9EAC3E-D413-491B-AF6E-F5CBE2704A38}" destId="{6FEFA852-DAFB-4914-897D-D052DE989D7B}" srcOrd="0" destOrd="0" presId="urn:microsoft.com/office/officeart/2008/layout/NameandTitleOrganizationalChart"/>
    <dgm:cxn modelId="{D5D9356A-5D87-45E9-8EF5-92C9A0C5C772}" type="presOf" srcId="{5FE54CFB-A271-4B32-860E-83BFA23C952F}" destId="{87790475-A01E-43D5-B2F7-3148528BF415}" srcOrd="0" destOrd="0" presId="urn:microsoft.com/office/officeart/2008/layout/NameandTitleOrganizationalChart"/>
    <dgm:cxn modelId="{FB9B93CA-5F6F-421B-82D2-EC822DE7F032}" type="presOf" srcId="{61467C5A-D526-4787-8DF0-F3743D334AEA}" destId="{51CE6761-2FF6-44AD-A137-4F81125361D0}" srcOrd="1" destOrd="0" presId="urn:microsoft.com/office/officeart/2008/layout/NameandTitleOrganizationalChart"/>
    <dgm:cxn modelId="{F5F8BF8A-807D-4969-8686-A5B0DF59B103}" type="presOf" srcId="{61467C5A-D526-4787-8DF0-F3743D334AEA}" destId="{488F1A23-1F18-44AA-BD57-960CDB110073}" srcOrd="0" destOrd="0" presId="urn:microsoft.com/office/officeart/2008/layout/NameandTitleOrganizationalChart"/>
    <dgm:cxn modelId="{C0243B25-DA6B-4ED6-945F-B70D7CE0FB09}" srcId="{1376333F-F0DC-4D00-AC71-0F17C1957640}" destId="{AB3829C7-6594-452A-9A33-F310E2C3E8EC}" srcOrd="0" destOrd="0" parTransId="{0DAB71AC-6083-4D7D-A6FE-01DDE1613AD4}" sibTransId="{09AD7C44-8EA0-413C-B39C-21F4171ADFA6}"/>
    <dgm:cxn modelId="{DCB468AB-FDCF-412D-B510-85BA57856493}" srcId="{5F3BDBFF-8E6B-44EE-A5DE-AB247EE1FEDB}" destId="{4CC34877-ABDB-4D3D-9866-201208E67D2D}" srcOrd="1" destOrd="0" parTransId="{7CB54255-ADE6-406C-94FA-7D2279BA7269}" sibTransId="{A624D0DD-D9C0-44A6-A7C3-CDD2BE8A729D}"/>
    <dgm:cxn modelId="{931E53C2-7760-4ACF-A9C7-0EF9F1899FE2}" type="presOf" srcId="{AB3829C7-6594-452A-9A33-F310E2C3E8EC}" destId="{30EC95F7-7478-4B36-AFD8-CEA709BA76CC}" srcOrd="0" destOrd="0" presId="urn:microsoft.com/office/officeart/2008/layout/NameandTitleOrganizationalChart"/>
    <dgm:cxn modelId="{6FB18A19-0D1D-4BF1-A59D-14039252B3C0}" type="presOf" srcId="{1412BFB5-0347-4F37-855A-178AAB976475}" destId="{CD1A1B62-F277-4F5C-90E0-FFB47D64E0EE}" srcOrd="0" destOrd="0" presId="urn:microsoft.com/office/officeart/2008/layout/NameandTitleOrganizationalChart"/>
    <dgm:cxn modelId="{D50D9EEF-0D4A-490F-A5DC-E7E8C6DE5273}" type="presOf" srcId="{09AD7C44-8EA0-413C-B39C-21F4171ADFA6}" destId="{A6314595-9FE1-486F-BA92-69604C92A514}" srcOrd="0" destOrd="0" presId="urn:microsoft.com/office/officeart/2008/layout/NameandTitleOrganizationalChart"/>
    <dgm:cxn modelId="{B7A5C93B-CDD9-4035-AD86-94D1B4EE56A9}" type="presOf" srcId="{B78F25A1-20D9-4562-A234-4ED6AE223EE4}" destId="{22DE022C-8623-47FF-901D-A16F5E81EDD9}" srcOrd="0" destOrd="0" presId="urn:microsoft.com/office/officeart/2008/layout/NameandTitleOrganizationalChart"/>
    <dgm:cxn modelId="{A698B187-5FC3-4612-BDD1-ADDBEB1B76A0}" type="presOf" srcId="{8766F4B9-B0DB-4B4E-B25A-0382C0A8CFDA}" destId="{87FF36DE-92B1-4746-8641-BEC246AC1054}" srcOrd="1" destOrd="0" presId="urn:microsoft.com/office/officeart/2008/layout/NameandTitleOrganizationalChart"/>
    <dgm:cxn modelId="{A863F7AF-903C-4E49-98B1-E54EBCC2A273}" type="presOf" srcId="{F9167C9E-D73F-4D9B-A30E-6C41C06614E8}" destId="{8D200D3B-611A-4C9F-BB34-2529A91EA1DE}" srcOrd="0" destOrd="0" presId="urn:microsoft.com/office/officeart/2008/layout/NameandTitleOrganizationalChart"/>
    <dgm:cxn modelId="{DD31C038-0353-4995-8262-357DEDA92AE9}" type="presOf" srcId="{7CB54255-ADE6-406C-94FA-7D2279BA7269}" destId="{D745BEA8-FADC-4918-AE78-A3F483DCB865}" srcOrd="0" destOrd="0" presId="urn:microsoft.com/office/officeart/2008/layout/NameandTitleOrganizationalChart"/>
    <dgm:cxn modelId="{E6B3608A-639A-402B-B903-7D39957ADE45}" srcId="{1376333F-F0DC-4D00-AC71-0F17C1957640}" destId="{17A4CD95-90FB-4950-9C99-ACF7D7D3958A}" srcOrd="1" destOrd="0" parTransId="{AE9EAC3E-D413-491B-AF6E-F5CBE2704A38}" sibTransId="{1412BFB5-0347-4F37-855A-178AAB976475}"/>
    <dgm:cxn modelId="{CC9745BA-912B-4B0C-8EF1-2EDA3FD8169A}" srcId="{1376333F-F0DC-4D00-AC71-0F17C1957640}" destId="{8766F4B9-B0DB-4B4E-B25A-0382C0A8CFDA}" srcOrd="2" destOrd="0" parTransId="{AC7941AF-B5DE-4683-BD60-D95CA43A4986}" sibTransId="{8562241D-E1CD-4E0B-A9E3-719ADBBE2CF5}"/>
    <dgm:cxn modelId="{84BA74BC-3382-432D-AFF0-A46A8A11B690}" type="presOf" srcId="{4CC34877-ABDB-4D3D-9866-201208E67D2D}" destId="{98236FF4-B393-4ED3-8F60-CC1E2C5FFB52}" srcOrd="1" destOrd="0" presId="urn:microsoft.com/office/officeart/2008/layout/NameandTitleOrganizationalChart"/>
    <dgm:cxn modelId="{E7B1ADA1-11D0-48EE-B9A2-7A61EF79E56B}" type="presOf" srcId="{1376333F-F0DC-4D00-AC71-0F17C1957640}" destId="{22CCB541-131A-4139-9C9F-C51B85263233}" srcOrd="1" destOrd="0" presId="urn:microsoft.com/office/officeart/2008/layout/NameandTitleOrganizationalChart"/>
    <dgm:cxn modelId="{A66494C2-5AEB-4AB1-A0CA-C33C04C3668D}" type="presParOf" srcId="{7AA25BD8-233B-49F8-9995-CE7509D03B27}" destId="{B06368AE-9785-4216-BA6F-0788FCE67823}" srcOrd="0" destOrd="0" presId="urn:microsoft.com/office/officeart/2008/layout/NameandTitleOrganizationalChart"/>
    <dgm:cxn modelId="{E8394677-8ADF-4538-9A10-FECAAC7417F2}" type="presParOf" srcId="{B06368AE-9785-4216-BA6F-0788FCE67823}" destId="{DC1C5B70-C7EB-4B07-BE6F-DD71BA79FCB0}" srcOrd="0" destOrd="0" presId="urn:microsoft.com/office/officeart/2008/layout/NameandTitleOrganizationalChart"/>
    <dgm:cxn modelId="{AEA6534B-5FF6-4CD5-9F6C-E3F7B2ECA4C5}" type="presParOf" srcId="{DC1C5B70-C7EB-4B07-BE6F-DD71BA79FCB0}" destId="{87790475-A01E-43D5-B2F7-3148528BF415}" srcOrd="0" destOrd="0" presId="urn:microsoft.com/office/officeart/2008/layout/NameandTitleOrganizationalChart"/>
    <dgm:cxn modelId="{B2048C02-D306-47F0-A896-032885A4BBDC}" type="presParOf" srcId="{DC1C5B70-C7EB-4B07-BE6F-DD71BA79FCB0}" destId="{D5BF9588-F33F-4CE4-A9A4-BC18465C8216}" srcOrd="1" destOrd="0" presId="urn:microsoft.com/office/officeart/2008/layout/NameandTitleOrganizationalChart"/>
    <dgm:cxn modelId="{605DE4AE-510A-402E-B9BA-715EB0427449}" type="presParOf" srcId="{DC1C5B70-C7EB-4B07-BE6F-DD71BA79FCB0}" destId="{76566C6E-10F6-409C-8DA3-BA35116EC0D2}" srcOrd="2" destOrd="0" presId="urn:microsoft.com/office/officeart/2008/layout/NameandTitleOrganizationalChart"/>
    <dgm:cxn modelId="{F34449F0-590B-4788-9CB5-E30C4C99194D}" type="presParOf" srcId="{B06368AE-9785-4216-BA6F-0788FCE67823}" destId="{CFF7097D-5499-49A1-9542-5073A8D9FC58}" srcOrd="1" destOrd="0" presId="urn:microsoft.com/office/officeart/2008/layout/NameandTitleOrganizationalChart"/>
    <dgm:cxn modelId="{61ED5F5C-9A53-4675-97E1-0F4C92315455}" type="presParOf" srcId="{CFF7097D-5499-49A1-9542-5073A8D9FC58}" destId="{8D200D3B-611A-4C9F-BB34-2529A91EA1DE}" srcOrd="0" destOrd="0" presId="urn:microsoft.com/office/officeart/2008/layout/NameandTitleOrganizationalChart"/>
    <dgm:cxn modelId="{8E33F869-279D-453F-A807-29F2A8AD547A}" type="presParOf" srcId="{CFF7097D-5499-49A1-9542-5073A8D9FC58}" destId="{539A6DD9-0C01-4C06-92EE-604BA38CA519}" srcOrd="1" destOrd="0" presId="urn:microsoft.com/office/officeart/2008/layout/NameandTitleOrganizationalChart"/>
    <dgm:cxn modelId="{045DBC85-0497-40CB-912D-C82C05F1748F}" type="presParOf" srcId="{539A6DD9-0C01-4C06-92EE-604BA38CA519}" destId="{0A23A7D0-0C53-4972-88D7-1CC0CA0814FB}" srcOrd="0" destOrd="0" presId="urn:microsoft.com/office/officeart/2008/layout/NameandTitleOrganizationalChart"/>
    <dgm:cxn modelId="{A632188F-EE48-41D8-9B0D-1D8DF5471226}" type="presParOf" srcId="{0A23A7D0-0C53-4972-88D7-1CC0CA0814FB}" destId="{4FD8BCFA-F4AE-43F4-86AE-32D88ED3BE19}" srcOrd="0" destOrd="0" presId="urn:microsoft.com/office/officeart/2008/layout/NameandTitleOrganizationalChart"/>
    <dgm:cxn modelId="{C0C9C705-0107-4882-900A-F8C244E18707}" type="presParOf" srcId="{0A23A7D0-0C53-4972-88D7-1CC0CA0814FB}" destId="{273A376D-7BB0-4067-9F5C-43B40357186E}" srcOrd="1" destOrd="0" presId="urn:microsoft.com/office/officeart/2008/layout/NameandTitleOrganizationalChart"/>
    <dgm:cxn modelId="{B3352556-2950-4071-9BE4-A9AD9A664BB0}" type="presParOf" srcId="{0A23A7D0-0C53-4972-88D7-1CC0CA0814FB}" destId="{79DB1C43-D2EF-4B4F-83F8-310485756F97}" srcOrd="2" destOrd="0" presId="urn:microsoft.com/office/officeart/2008/layout/NameandTitleOrganizationalChart"/>
    <dgm:cxn modelId="{2D020FC2-9A47-449F-B9AD-5234ECFA5DB3}" type="presParOf" srcId="{539A6DD9-0C01-4C06-92EE-604BA38CA519}" destId="{050421ED-2882-4B3B-AD57-FD754E6F971A}" srcOrd="1" destOrd="0" presId="urn:microsoft.com/office/officeart/2008/layout/NameandTitleOrganizationalChart"/>
    <dgm:cxn modelId="{A12E02B0-5159-4C3D-9BE4-CD5C87C9227B}" type="presParOf" srcId="{050421ED-2882-4B3B-AD57-FD754E6F971A}" destId="{ACD9B0A4-0C67-47D4-8583-87BB0E8842A8}" srcOrd="0" destOrd="0" presId="urn:microsoft.com/office/officeart/2008/layout/NameandTitleOrganizationalChart"/>
    <dgm:cxn modelId="{1BD5EFF1-4FC0-4952-90AE-848E8834FDF1}" type="presParOf" srcId="{050421ED-2882-4B3B-AD57-FD754E6F971A}" destId="{03CF2315-8AF9-444D-BA5C-8DC477D56EEF}" srcOrd="1" destOrd="0" presId="urn:microsoft.com/office/officeart/2008/layout/NameandTitleOrganizationalChart"/>
    <dgm:cxn modelId="{BE76F216-81C1-4B8E-9ADE-12EEF09A0C8D}" type="presParOf" srcId="{03CF2315-8AF9-444D-BA5C-8DC477D56EEF}" destId="{DB5732C8-9A9F-4B5B-8B4E-07E44311CF0E}" srcOrd="0" destOrd="0" presId="urn:microsoft.com/office/officeart/2008/layout/NameandTitleOrganizationalChart"/>
    <dgm:cxn modelId="{462902AB-722D-4995-979E-D87C8C3B5963}" type="presParOf" srcId="{DB5732C8-9A9F-4B5B-8B4E-07E44311CF0E}" destId="{78F4965E-633D-4D43-BB8A-7930901591A4}" srcOrd="0" destOrd="0" presId="urn:microsoft.com/office/officeart/2008/layout/NameandTitleOrganizationalChart"/>
    <dgm:cxn modelId="{D2CFAF6D-7401-4276-AA02-57866BBCCAA0}" type="presParOf" srcId="{DB5732C8-9A9F-4B5B-8B4E-07E44311CF0E}" destId="{059CBDBF-045F-43DA-8072-1B38DE24E4B4}" srcOrd="1" destOrd="0" presId="urn:microsoft.com/office/officeart/2008/layout/NameandTitleOrganizationalChart"/>
    <dgm:cxn modelId="{35913524-E0C2-4D34-ADA2-62B11ECA470C}" type="presParOf" srcId="{DB5732C8-9A9F-4B5B-8B4E-07E44311CF0E}" destId="{22CCB541-131A-4139-9C9F-C51B85263233}" srcOrd="2" destOrd="0" presId="urn:microsoft.com/office/officeart/2008/layout/NameandTitleOrganizationalChart"/>
    <dgm:cxn modelId="{167A9031-3BF5-4E39-9FDC-4166227A0F27}" type="presParOf" srcId="{03CF2315-8AF9-444D-BA5C-8DC477D56EEF}" destId="{FBCDFED0-F63C-4F01-9B23-A321E5B0818C}" srcOrd="1" destOrd="0" presId="urn:microsoft.com/office/officeart/2008/layout/NameandTitleOrganizationalChart"/>
    <dgm:cxn modelId="{FF54F741-B58C-4B08-A111-BA1CD108A2D0}" type="presParOf" srcId="{FBCDFED0-F63C-4F01-9B23-A321E5B0818C}" destId="{3927D156-6639-4E47-B81F-3E4184973AC0}" srcOrd="0" destOrd="0" presId="urn:microsoft.com/office/officeart/2008/layout/NameandTitleOrganizationalChart"/>
    <dgm:cxn modelId="{B3EE2893-7A52-4A33-8FEF-3B796D616914}" type="presParOf" srcId="{FBCDFED0-F63C-4F01-9B23-A321E5B0818C}" destId="{F3A161F3-6D18-4C75-941D-C31900572B45}" srcOrd="1" destOrd="0" presId="urn:microsoft.com/office/officeart/2008/layout/NameandTitleOrganizationalChart"/>
    <dgm:cxn modelId="{93B8E436-EB4A-4B4F-8CA2-D2695DFB185E}" type="presParOf" srcId="{F3A161F3-6D18-4C75-941D-C31900572B45}" destId="{1C2F3E5D-0CBC-4279-93F0-9BC8D477157E}" srcOrd="0" destOrd="0" presId="urn:microsoft.com/office/officeart/2008/layout/NameandTitleOrganizationalChart"/>
    <dgm:cxn modelId="{2E643151-470A-4A19-8D0E-D6824BBB9F31}" type="presParOf" srcId="{1C2F3E5D-0CBC-4279-93F0-9BC8D477157E}" destId="{30EC95F7-7478-4B36-AFD8-CEA709BA76CC}" srcOrd="0" destOrd="0" presId="urn:microsoft.com/office/officeart/2008/layout/NameandTitleOrganizationalChart"/>
    <dgm:cxn modelId="{0AA4B1BF-0F9C-4875-9476-D08AB8CFCF67}" type="presParOf" srcId="{1C2F3E5D-0CBC-4279-93F0-9BC8D477157E}" destId="{A6314595-9FE1-486F-BA92-69604C92A514}" srcOrd="1" destOrd="0" presId="urn:microsoft.com/office/officeart/2008/layout/NameandTitleOrganizationalChart"/>
    <dgm:cxn modelId="{FA733B0E-9360-41CE-A804-11F5C54AC305}" type="presParOf" srcId="{1C2F3E5D-0CBC-4279-93F0-9BC8D477157E}" destId="{D4180216-5F63-44C2-80FB-BFD34A87131E}" srcOrd="2" destOrd="0" presId="urn:microsoft.com/office/officeart/2008/layout/NameandTitleOrganizationalChart"/>
    <dgm:cxn modelId="{10C08B62-9477-4331-9300-A8BD4199EE89}" type="presParOf" srcId="{F3A161F3-6D18-4C75-941D-C31900572B45}" destId="{C4FEDEA1-3B78-40F4-A447-23E200F2ACAF}" srcOrd="1" destOrd="0" presId="urn:microsoft.com/office/officeart/2008/layout/NameandTitleOrganizationalChart"/>
    <dgm:cxn modelId="{24FF93C0-D903-4CD6-93A8-B3CFA6F70DFD}" type="presParOf" srcId="{F3A161F3-6D18-4C75-941D-C31900572B45}" destId="{939B454A-7052-46D2-BA28-FD766F3D6CAB}" srcOrd="2" destOrd="0" presId="urn:microsoft.com/office/officeart/2008/layout/NameandTitleOrganizationalChart"/>
    <dgm:cxn modelId="{FDE371C4-24D7-48D2-818E-A3725D05905F}" type="presParOf" srcId="{FBCDFED0-F63C-4F01-9B23-A321E5B0818C}" destId="{6FEFA852-DAFB-4914-897D-D052DE989D7B}" srcOrd="2" destOrd="0" presId="urn:microsoft.com/office/officeart/2008/layout/NameandTitleOrganizationalChart"/>
    <dgm:cxn modelId="{184B6D09-4298-4CD5-9C5D-685D99F037D2}" type="presParOf" srcId="{FBCDFED0-F63C-4F01-9B23-A321E5B0818C}" destId="{D0C032F5-E590-4DFB-8807-C53E60875C28}" srcOrd="3" destOrd="0" presId="urn:microsoft.com/office/officeart/2008/layout/NameandTitleOrganizationalChart"/>
    <dgm:cxn modelId="{E103AA57-EB87-4E5E-93BF-C3B464994FC1}" type="presParOf" srcId="{D0C032F5-E590-4DFB-8807-C53E60875C28}" destId="{2AD7DB5F-A530-45D7-86AB-E6F86BEBD325}" srcOrd="0" destOrd="0" presId="urn:microsoft.com/office/officeart/2008/layout/NameandTitleOrganizationalChart"/>
    <dgm:cxn modelId="{5B1F19B1-D99E-48C2-A3DF-AE2C28B64A4D}" type="presParOf" srcId="{2AD7DB5F-A530-45D7-86AB-E6F86BEBD325}" destId="{11F84D4A-7B14-4AE2-BEE9-365168E9DF38}" srcOrd="0" destOrd="0" presId="urn:microsoft.com/office/officeart/2008/layout/NameandTitleOrganizationalChart"/>
    <dgm:cxn modelId="{A6E75B3D-BB1D-4FF0-870C-B8218C77374C}" type="presParOf" srcId="{2AD7DB5F-A530-45D7-86AB-E6F86BEBD325}" destId="{CD1A1B62-F277-4F5C-90E0-FFB47D64E0EE}" srcOrd="1" destOrd="0" presId="urn:microsoft.com/office/officeart/2008/layout/NameandTitleOrganizationalChart"/>
    <dgm:cxn modelId="{5BC24A99-5C4E-43AF-8573-F9BD341D44ED}" type="presParOf" srcId="{2AD7DB5F-A530-45D7-86AB-E6F86BEBD325}" destId="{17B3A197-C50E-4620-A6B4-BC286F9409F9}" srcOrd="2" destOrd="0" presId="urn:microsoft.com/office/officeart/2008/layout/NameandTitleOrganizationalChart"/>
    <dgm:cxn modelId="{EFB13A57-C928-481B-B660-D486CB1C5804}" type="presParOf" srcId="{D0C032F5-E590-4DFB-8807-C53E60875C28}" destId="{52B4FD18-209D-4BCA-82D9-3CBC88CD1C87}" srcOrd="1" destOrd="0" presId="urn:microsoft.com/office/officeart/2008/layout/NameandTitleOrganizationalChart"/>
    <dgm:cxn modelId="{BB200264-4EE0-4A96-AE01-B1B4FAC4366A}" type="presParOf" srcId="{D0C032F5-E590-4DFB-8807-C53E60875C28}" destId="{663C3D9D-FFFF-449B-9A50-EEB39CC855A0}" srcOrd="2" destOrd="0" presId="urn:microsoft.com/office/officeart/2008/layout/NameandTitleOrganizationalChart"/>
    <dgm:cxn modelId="{77946D40-1783-4D5D-A690-8FA8A6083966}" type="presParOf" srcId="{FBCDFED0-F63C-4F01-9B23-A321E5B0818C}" destId="{CABB908C-CECE-470A-9942-7069966878F6}" srcOrd="4" destOrd="0" presId="urn:microsoft.com/office/officeart/2008/layout/NameandTitleOrganizationalChart"/>
    <dgm:cxn modelId="{A6CAF76D-42B8-4B35-96D2-14EC11D179AF}" type="presParOf" srcId="{FBCDFED0-F63C-4F01-9B23-A321E5B0818C}" destId="{1E519887-5F44-4010-8519-D8B9762D1DCA}" srcOrd="5" destOrd="0" presId="urn:microsoft.com/office/officeart/2008/layout/NameandTitleOrganizationalChart"/>
    <dgm:cxn modelId="{82B8CBDD-2B70-442E-B2F4-3601B4CC85FF}" type="presParOf" srcId="{1E519887-5F44-4010-8519-D8B9762D1DCA}" destId="{757C2B2F-8A9A-40E9-B1C1-43DC684EB6BC}" srcOrd="0" destOrd="0" presId="urn:microsoft.com/office/officeart/2008/layout/NameandTitleOrganizationalChart"/>
    <dgm:cxn modelId="{67426F06-0266-4AD5-8C35-E68508610DA8}" type="presParOf" srcId="{757C2B2F-8A9A-40E9-B1C1-43DC684EB6BC}" destId="{CC5DEBE2-B84C-4D03-9A12-4935FFA8C1E4}" srcOrd="0" destOrd="0" presId="urn:microsoft.com/office/officeart/2008/layout/NameandTitleOrganizationalChart"/>
    <dgm:cxn modelId="{C76BCA7A-2205-4F67-AB35-0736893F53B9}" type="presParOf" srcId="{757C2B2F-8A9A-40E9-B1C1-43DC684EB6BC}" destId="{37663A14-6E66-417E-8002-104D969E2AED}" srcOrd="1" destOrd="0" presId="urn:microsoft.com/office/officeart/2008/layout/NameandTitleOrganizationalChart"/>
    <dgm:cxn modelId="{97821059-3D10-4E40-ADC2-90EDDC287FA4}" type="presParOf" srcId="{757C2B2F-8A9A-40E9-B1C1-43DC684EB6BC}" destId="{87FF36DE-92B1-4746-8641-BEC246AC1054}" srcOrd="2" destOrd="0" presId="urn:microsoft.com/office/officeart/2008/layout/NameandTitleOrganizationalChart"/>
    <dgm:cxn modelId="{00A25842-2F68-4335-9F1A-3E12CDDF3D1A}" type="presParOf" srcId="{1E519887-5F44-4010-8519-D8B9762D1DCA}" destId="{F67EFCB8-09DA-4F4A-9F11-EB670BF66D63}" srcOrd="1" destOrd="0" presId="urn:microsoft.com/office/officeart/2008/layout/NameandTitleOrganizationalChart"/>
    <dgm:cxn modelId="{5D15CE0E-56A1-4EAC-B733-89B2F931435A}" type="presParOf" srcId="{1E519887-5F44-4010-8519-D8B9762D1DCA}" destId="{0E896523-07E4-44AE-8F22-49D1899051D7}" srcOrd="2" destOrd="0" presId="urn:microsoft.com/office/officeart/2008/layout/NameandTitleOrganizationalChart"/>
    <dgm:cxn modelId="{98B2A23C-5DC5-4215-BFD4-00747EAD3CF7}" type="presParOf" srcId="{03CF2315-8AF9-444D-BA5C-8DC477D56EEF}" destId="{9DB159D7-6CDB-45D1-B93D-066B88B6A312}" srcOrd="2" destOrd="0" presId="urn:microsoft.com/office/officeart/2008/layout/NameandTitleOrganizationalChart"/>
    <dgm:cxn modelId="{A852F5BA-B91F-4EAB-BE44-43A78EB2FD18}" type="presParOf" srcId="{050421ED-2882-4B3B-AD57-FD754E6F971A}" destId="{D745BEA8-FADC-4918-AE78-A3F483DCB865}" srcOrd="2" destOrd="0" presId="urn:microsoft.com/office/officeart/2008/layout/NameandTitleOrganizationalChart"/>
    <dgm:cxn modelId="{3F81C5BC-CA6D-4C1D-9586-84F72F1CCF37}" type="presParOf" srcId="{050421ED-2882-4B3B-AD57-FD754E6F971A}" destId="{D53E5E9C-0596-439C-B7C9-DA1904DA039C}" srcOrd="3" destOrd="0" presId="urn:microsoft.com/office/officeart/2008/layout/NameandTitleOrganizationalChart"/>
    <dgm:cxn modelId="{2203EDDA-D37C-4839-9E06-A07F2110E23E}" type="presParOf" srcId="{D53E5E9C-0596-439C-B7C9-DA1904DA039C}" destId="{AF1A900C-9871-436B-AA48-EDD35FAFA548}" srcOrd="0" destOrd="0" presId="urn:microsoft.com/office/officeart/2008/layout/NameandTitleOrganizationalChart"/>
    <dgm:cxn modelId="{81EC6AEF-9DE4-4A04-B15A-5A54C0EBEFC7}" type="presParOf" srcId="{AF1A900C-9871-436B-AA48-EDD35FAFA548}" destId="{5FB9BBB7-E180-430B-8925-E6CE7C5CFA82}" srcOrd="0" destOrd="0" presId="urn:microsoft.com/office/officeart/2008/layout/NameandTitleOrganizationalChart"/>
    <dgm:cxn modelId="{6FA91A7E-54D5-4A39-BF6D-797D6659EBC4}" type="presParOf" srcId="{AF1A900C-9871-436B-AA48-EDD35FAFA548}" destId="{3BAD730F-C24E-40FF-9DE1-CB3D1F0BC4F7}" srcOrd="1" destOrd="0" presId="urn:microsoft.com/office/officeart/2008/layout/NameandTitleOrganizationalChart"/>
    <dgm:cxn modelId="{E3754C87-3FDB-4BA6-AB3F-88C61610407B}" type="presParOf" srcId="{AF1A900C-9871-436B-AA48-EDD35FAFA548}" destId="{98236FF4-B393-4ED3-8F60-CC1E2C5FFB52}" srcOrd="2" destOrd="0" presId="urn:microsoft.com/office/officeart/2008/layout/NameandTitleOrganizationalChart"/>
    <dgm:cxn modelId="{66EE6ED0-F64B-4C02-AAF7-6D12611797AA}" type="presParOf" srcId="{D53E5E9C-0596-439C-B7C9-DA1904DA039C}" destId="{37A0533D-EEB0-45E8-A75B-5742C90C034D}" srcOrd="1" destOrd="0" presId="urn:microsoft.com/office/officeart/2008/layout/NameandTitleOrganizationalChart"/>
    <dgm:cxn modelId="{1FE36E5F-8B02-41B1-B0E0-C73419C95130}" type="presParOf" srcId="{D53E5E9C-0596-439C-B7C9-DA1904DA039C}" destId="{C2994C7B-79A7-4D49-8ED9-6B6319E756A6}" srcOrd="2" destOrd="0" presId="urn:microsoft.com/office/officeart/2008/layout/NameandTitleOrganizationalChart"/>
    <dgm:cxn modelId="{E973DEF3-E0E3-4F99-9D92-F5FC028F4D39}" type="presParOf" srcId="{539A6DD9-0C01-4C06-92EE-604BA38CA519}" destId="{95A9A0B2-AA23-483E-BFD1-1F3E3280C1C9}" srcOrd="2" destOrd="0" presId="urn:microsoft.com/office/officeart/2008/layout/NameandTitleOrganizationalChart"/>
    <dgm:cxn modelId="{3BC6DB38-8648-4814-B358-53DFBC22AE8A}" type="presParOf" srcId="{CFF7097D-5499-49A1-9542-5073A8D9FC58}" destId="{22DE022C-8623-47FF-901D-A16F5E81EDD9}" srcOrd="2" destOrd="0" presId="urn:microsoft.com/office/officeart/2008/layout/NameandTitleOrganizationalChart"/>
    <dgm:cxn modelId="{3F15400A-8D41-482E-A043-B5013F8AF743}" type="presParOf" srcId="{CFF7097D-5499-49A1-9542-5073A8D9FC58}" destId="{F77E3924-63A4-4E3A-918E-FC2C20521EBA}" srcOrd="3" destOrd="0" presId="urn:microsoft.com/office/officeart/2008/layout/NameandTitleOrganizationalChart"/>
    <dgm:cxn modelId="{D4601F6D-6D83-4384-BF58-BB85D41BAA97}" type="presParOf" srcId="{F77E3924-63A4-4E3A-918E-FC2C20521EBA}" destId="{D4CF82EA-B1AA-4964-94B3-D799F2F77705}" srcOrd="0" destOrd="0" presId="urn:microsoft.com/office/officeart/2008/layout/NameandTitleOrganizationalChart"/>
    <dgm:cxn modelId="{1122A98E-C5A9-4C2D-B950-B4393D3678FE}" type="presParOf" srcId="{D4CF82EA-B1AA-4964-94B3-D799F2F77705}" destId="{488F1A23-1F18-44AA-BD57-960CDB110073}" srcOrd="0" destOrd="0" presId="urn:microsoft.com/office/officeart/2008/layout/NameandTitleOrganizationalChart"/>
    <dgm:cxn modelId="{3361D998-9C5F-4E92-918C-AC23859B4186}" type="presParOf" srcId="{D4CF82EA-B1AA-4964-94B3-D799F2F77705}" destId="{4080C62F-A000-48C6-BC41-8ADD8711A503}" srcOrd="1" destOrd="0" presId="urn:microsoft.com/office/officeart/2008/layout/NameandTitleOrganizationalChart"/>
    <dgm:cxn modelId="{E3FE9E1F-60AB-4D0B-A9B7-8A5F2B20EB58}" type="presParOf" srcId="{D4CF82EA-B1AA-4964-94B3-D799F2F77705}" destId="{51CE6761-2FF6-44AD-A137-4F81125361D0}" srcOrd="2" destOrd="0" presId="urn:microsoft.com/office/officeart/2008/layout/NameandTitleOrganizationalChart"/>
    <dgm:cxn modelId="{E3C4C50E-0186-4F56-9EDB-70EDE705B10B}" type="presParOf" srcId="{F77E3924-63A4-4E3A-918E-FC2C20521EBA}" destId="{005299DB-CAD3-48F2-AAEB-48C265FBAD77}" srcOrd="1" destOrd="0" presId="urn:microsoft.com/office/officeart/2008/layout/NameandTitleOrganizationalChart"/>
    <dgm:cxn modelId="{2A635B0D-3FC0-4B4F-A83D-0C920A1C36A9}" type="presParOf" srcId="{F77E3924-63A4-4E3A-918E-FC2C20521EBA}" destId="{25F82C70-01C1-4AB9-9502-4081398E0CE7}" srcOrd="2" destOrd="0" presId="urn:microsoft.com/office/officeart/2008/layout/NameandTitleOrganizationalChart"/>
    <dgm:cxn modelId="{A5E4C674-234A-49EC-A369-2BF26C2B12DD}" type="presParOf" srcId="{B06368AE-9785-4216-BA6F-0788FCE67823}" destId="{4DCF644F-4F0D-4F0B-95C5-268EC816769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240054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176545" y="312790"/>
              </a:lnTo>
              <a:lnTo>
                <a:pt x="1176545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063508" y="2344420"/>
          <a:ext cx="13472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347245" y="312790"/>
              </a:lnTo>
              <a:lnTo>
                <a:pt x="1347245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79368" y="3777203"/>
          <a:ext cx="2482776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2482776" y="312790"/>
              </a:lnTo>
              <a:lnTo>
                <a:pt x="2482776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79368" y="3777203"/>
          <a:ext cx="129684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29684" y="312790"/>
              </a:lnTo>
              <a:lnTo>
                <a:pt x="129684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530968" y="3777203"/>
          <a:ext cx="2348399" cy="524680"/>
        </a:xfrm>
        <a:custGeom>
          <a:avLst/>
          <a:gdLst/>
          <a:ahLst/>
          <a:cxnLst/>
          <a:rect l="0" t="0" r="0" b="0"/>
          <a:pathLst>
            <a:path>
              <a:moveTo>
                <a:pt x="2348399" y="0"/>
              </a:moveTo>
              <a:lnTo>
                <a:pt x="2348399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79368" y="2344420"/>
          <a:ext cx="1184140" cy="524680"/>
        </a:xfrm>
        <a:custGeom>
          <a:avLst/>
          <a:gdLst/>
          <a:ahLst/>
          <a:cxnLst/>
          <a:rect l="0" t="0" r="0" b="0"/>
          <a:pathLst>
            <a:path>
              <a:moveTo>
                <a:pt x="1184140" y="0"/>
              </a:moveTo>
              <a:lnTo>
                <a:pt x="1184140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063508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1176545" y="0"/>
              </a:moveTo>
              <a:lnTo>
                <a:pt x="1176545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363094" y="3536"/>
          <a:ext cx="1753918" cy="908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814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094" y="3536"/>
        <a:ext cx="1753918" cy="908101"/>
      </dsp:txXfrm>
    </dsp:sp>
    <dsp:sp modelId="{D5BF9588-F33F-4CE4-A9A4-BC18465C8216}">
      <dsp:nvSpPr>
        <dsp:cNvPr id="0" name=""/>
        <dsp:cNvSpPr/>
      </dsp:nvSpPr>
      <dsp:spPr>
        <a:xfrm>
          <a:off x="6452616" y="709838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23880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2616" y="709838"/>
        <a:ext cx="1578527" cy="302700"/>
      </dsp:txXfrm>
    </dsp:sp>
    <dsp:sp modelId="{4FD8BCFA-F4AE-43F4-86AE-32D88ED3BE19}">
      <dsp:nvSpPr>
        <dsp:cNvPr id="0" name=""/>
        <dsp:cNvSpPr/>
      </dsp:nvSpPr>
      <dsp:spPr>
        <a:xfrm>
          <a:off x="5186548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6548" y="1436319"/>
        <a:ext cx="1753918" cy="908101"/>
      </dsp:txXfrm>
    </dsp:sp>
    <dsp:sp modelId="{273A376D-7BB0-4067-9F5C-43B40357186E}">
      <dsp:nvSpPr>
        <dsp:cNvPr id="0" name=""/>
        <dsp:cNvSpPr/>
      </dsp:nvSpPr>
      <dsp:spPr>
        <a:xfrm>
          <a:off x="5302195" y="2168746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22959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195" y="2168746"/>
        <a:ext cx="1578527" cy="302700"/>
      </dsp:txXfrm>
    </dsp:sp>
    <dsp:sp modelId="{78F4965E-633D-4D43-BB8A-7930901591A4}">
      <dsp:nvSpPr>
        <dsp:cNvPr id="0" name=""/>
        <dsp:cNvSpPr/>
      </dsp:nvSpPr>
      <dsp:spPr>
        <a:xfrm>
          <a:off x="3836400" y="2869101"/>
          <a:ext cx="2085935" cy="90810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00" y="2869101"/>
        <a:ext cx="2085935" cy="908101"/>
      </dsp:txXfrm>
    </dsp:sp>
    <dsp:sp modelId="{059CBDBF-045F-43DA-8072-1B38DE24E4B4}">
      <dsp:nvSpPr>
        <dsp:cNvPr id="0" name=""/>
        <dsp:cNvSpPr/>
      </dsp:nvSpPr>
      <dsp:spPr>
        <a:xfrm>
          <a:off x="4131346" y="3653142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20387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346" y="3653142"/>
        <a:ext cx="1578527" cy="302700"/>
      </dsp:txXfrm>
    </dsp:sp>
    <dsp:sp modelId="{30EC95F7-7478-4B36-AFD8-CEA709BA76CC}">
      <dsp:nvSpPr>
        <dsp:cNvPr id="0" name=""/>
        <dsp:cNvSpPr/>
      </dsp:nvSpPr>
      <dsp:spPr>
        <a:xfrm>
          <a:off x="1353623" y="4301884"/>
          <a:ext cx="2354688" cy="90810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23" y="4301884"/>
        <a:ext cx="2354688" cy="908101"/>
      </dsp:txXfrm>
    </dsp:sp>
    <dsp:sp modelId="{A6314595-9FE1-486F-BA92-69604C92A514}">
      <dsp:nvSpPr>
        <dsp:cNvPr id="0" name=""/>
        <dsp:cNvSpPr/>
      </dsp:nvSpPr>
      <dsp:spPr>
        <a:xfrm>
          <a:off x="1781983" y="5053069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15198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983" y="5053069"/>
        <a:ext cx="1578527" cy="302700"/>
      </dsp:txXfrm>
    </dsp:sp>
    <dsp:sp modelId="{11F84D4A-7B14-4AE2-BEE9-365168E9DF38}">
      <dsp:nvSpPr>
        <dsp:cNvPr id="0" name=""/>
        <dsp:cNvSpPr/>
      </dsp:nvSpPr>
      <dsp:spPr>
        <a:xfrm>
          <a:off x="4132093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093" y="4301884"/>
        <a:ext cx="1753918" cy="908101"/>
      </dsp:txXfrm>
    </dsp:sp>
    <dsp:sp modelId="{CD1A1B62-F277-4F5C-90E0-FFB47D64E0EE}">
      <dsp:nvSpPr>
        <dsp:cNvPr id="0" name=""/>
        <dsp:cNvSpPr/>
      </dsp:nvSpPr>
      <dsp:spPr>
        <a:xfrm>
          <a:off x="4249760" y="498174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760" y="4981741"/>
        <a:ext cx="1578527" cy="302700"/>
      </dsp:txXfrm>
    </dsp:sp>
    <dsp:sp modelId="{CC5DEBE2-B84C-4D03-9A12-4935FFA8C1E4}">
      <dsp:nvSpPr>
        <dsp:cNvPr id="0" name=""/>
        <dsp:cNvSpPr/>
      </dsp:nvSpPr>
      <dsp:spPr>
        <a:xfrm>
          <a:off x="6485184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5184" y="4301884"/>
        <a:ext cx="1753918" cy="908101"/>
      </dsp:txXfrm>
    </dsp:sp>
    <dsp:sp modelId="{37663A14-6E66-417E-8002-104D969E2AED}">
      <dsp:nvSpPr>
        <dsp:cNvPr id="0" name=""/>
        <dsp:cNvSpPr/>
      </dsp:nvSpPr>
      <dsp:spPr>
        <a:xfrm>
          <a:off x="6589371" y="4967367"/>
          <a:ext cx="1578527" cy="385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3762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371" y="4967367"/>
        <a:ext cx="1578527" cy="385395"/>
      </dsp:txXfrm>
    </dsp:sp>
    <dsp:sp modelId="{5FB9BBB7-E180-430B-8925-E6CE7C5CFA82}">
      <dsp:nvSpPr>
        <dsp:cNvPr id="0" name=""/>
        <dsp:cNvSpPr/>
      </dsp:nvSpPr>
      <dsp:spPr>
        <a:xfrm>
          <a:off x="6355500" y="2869101"/>
          <a:ext cx="2110508" cy="90810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5500" y="2869101"/>
        <a:ext cx="2110508" cy="908101"/>
      </dsp:txXfrm>
    </dsp:sp>
    <dsp:sp modelId="{3BAD730F-C24E-40FF-9DE1-CB3D1F0BC4F7}">
      <dsp:nvSpPr>
        <dsp:cNvPr id="0" name=""/>
        <dsp:cNvSpPr/>
      </dsp:nvSpPr>
      <dsp:spPr>
        <a:xfrm>
          <a:off x="6688430" y="3627234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2572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430" y="3627234"/>
        <a:ext cx="1578527" cy="302700"/>
      </dsp:txXfrm>
    </dsp:sp>
    <dsp:sp modelId="{488F1A23-1F18-44AA-BD57-960CDB110073}">
      <dsp:nvSpPr>
        <dsp:cNvPr id="0" name=""/>
        <dsp:cNvSpPr/>
      </dsp:nvSpPr>
      <dsp:spPr>
        <a:xfrm>
          <a:off x="7539640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640" y="1436319"/>
        <a:ext cx="1753918" cy="908101"/>
      </dsp:txXfrm>
    </dsp:sp>
    <dsp:sp modelId="{4080C62F-A000-48C6-BC41-8ADD8711A503}">
      <dsp:nvSpPr>
        <dsp:cNvPr id="0" name=""/>
        <dsp:cNvSpPr/>
      </dsp:nvSpPr>
      <dsp:spPr>
        <a:xfrm>
          <a:off x="7668356" y="215568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921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8356" y="2155681"/>
        <a:ext cx="1578527" cy="30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240054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176545" y="312790"/>
              </a:lnTo>
              <a:lnTo>
                <a:pt x="1176545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063508" y="2344420"/>
          <a:ext cx="13472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347245" y="312790"/>
              </a:lnTo>
              <a:lnTo>
                <a:pt x="1347245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79368" y="3777203"/>
          <a:ext cx="2482776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2482776" y="312790"/>
              </a:lnTo>
              <a:lnTo>
                <a:pt x="2482776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79368" y="3777203"/>
          <a:ext cx="129684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29684" y="312790"/>
              </a:lnTo>
              <a:lnTo>
                <a:pt x="129684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530968" y="3777203"/>
          <a:ext cx="2348399" cy="524680"/>
        </a:xfrm>
        <a:custGeom>
          <a:avLst/>
          <a:gdLst/>
          <a:ahLst/>
          <a:cxnLst/>
          <a:rect l="0" t="0" r="0" b="0"/>
          <a:pathLst>
            <a:path>
              <a:moveTo>
                <a:pt x="2348399" y="0"/>
              </a:moveTo>
              <a:lnTo>
                <a:pt x="2348399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79368" y="2344420"/>
          <a:ext cx="1184140" cy="524680"/>
        </a:xfrm>
        <a:custGeom>
          <a:avLst/>
          <a:gdLst/>
          <a:ahLst/>
          <a:cxnLst/>
          <a:rect l="0" t="0" r="0" b="0"/>
          <a:pathLst>
            <a:path>
              <a:moveTo>
                <a:pt x="1184140" y="0"/>
              </a:moveTo>
              <a:lnTo>
                <a:pt x="1184140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063508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1176545" y="0"/>
              </a:moveTo>
              <a:lnTo>
                <a:pt x="1176545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363094" y="3536"/>
          <a:ext cx="1753918" cy="908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814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094" y="3536"/>
        <a:ext cx="1753918" cy="908101"/>
      </dsp:txXfrm>
    </dsp:sp>
    <dsp:sp modelId="{D5BF9588-F33F-4CE4-A9A4-BC18465C8216}">
      <dsp:nvSpPr>
        <dsp:cNvPr id="0" name=""/>
        <dsp:cNvSpPr/>
      </dsp:nvSpPr>
      <dsp:spPr>
        <a:xfrm>
          <a:off x="6452616" y="709838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15874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2616" y="709838"/>
        <a:ext cx="1578527" cy="302700"/>
      </dsp:txXfrm>
    </dsp:sp>
    <dsp:sp modelId="{4FD8BCFA-F4AE-43F4-86AE-32D88ED3BE19}">
      <dsp:nvSpPr>
        <dsp:cNvPr id="0" name=""/>
        <dsp:cNvSpPr/>
      </dsp:nvSpPr>
      <dsp:spPr>
        <a:xfrm>
          <a:off x="5186548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6548" y="1436319"/>
        <a:ext cx="1753918" cy="908101"/>
      </dsp:txXfrm>
    </dsp:sp>
    <dsp:sp modelId="{273A376D-7BB0-4067-9F5C-43B40357186E}">
      <dsp:nvSpPr>
        <dsp:cNvPr id="0" name=""/>
        <dsp:cNvSpPr/>
      </dsp:nvSpPr>
      <dsp:spPr>
        <a:xfrm>
          <a:off x="5302195" y="2168746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15239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195" y="2168746"/>
        <a:ext cx="1578527" cy="302700"/>
      </dsp:txXfrm>
    </dsp:sp>
    <dsp:sp modelId="{78F4965E-633D-4D43-BB8A-7930901591A4}">
      <dsp:nvSpPr>
        <dsp:cNvPr id="0" name=""/>
        <dsp:cNvSpPr/>
      </dsp:nvSpPr>
      <dsp:spPr>
        <a:xfrm>
          <a:off x="3836400" y="2869101"/>
          <a:ext cx="2085935" cy="90810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00" y="2869101"/>
        <a:ext cx="2085935" cy="908101"/>
      </dsp:txXfrm>
    </dsp:sp>
    <dsp:sp modelId="{059CBDBF-045F-43DA-8072-1B38DE24E4B4}">
      <dsp:nvSpPr>
        <dsp:cNvPr id="0" name=""/>
        <dsp:cNvSpPr/>
      </dsp:nvSpPr>
      <dsp:spPr>
        <a:xfrm>
          <a:off x="4131346" y="3653142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13820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346" y="3653142"/>
        <a:ext cx="1578527" cy="302700"/>
      </dsp:txXfrm>
    </dsp:sp>
    <dsp:sp modelId="{30EC95F7-7478-4B36-AFD8-CEA709BA76CC}">
      <dsp:nvSpPr>
        <dsp:cNvPr id="0" name=""/>
        <dsp:cNvSpPr/>
      </dsp:nvSpPr>
      <dsp:spPr>
        <a:xfrm>
          <a:off x="1353623" y="4301884"/>
          <a:ext cx="2354688" cy="90810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23" y="4301884"/>
        <a:ext cx="2354688" cy="908101"/>
      </dsp:txXfrm>
    </dsp:sp>
    <dsp:sp modelId="{A6314595-9FE1-486F-BA92-69604C92A514}">
      <dsp:nvSpPr>
        <dsp:cNvPr id="0" name=""/>
        <dsp:cNvSpPr/>
      </dsp:nvSpPr>
      <dsp:spPr>
        <a:xfrm>
          <a:off x="1781983" y="5053069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10120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983" y="5053069"/>
        <a:ext cx="1578527" cy="302700"/>
      </dsp:txXfrm>
    </dsp:sp>
    <dsp:sp modelId="{11F84D4A-7B14-4AE2-BEE9-365168E9DF38}">
      <dsp:nvSpPr>
        <dsp:cNvPr id="0" name=""/>
        <dsp:cNvSpPr/>
      </dsp:nvSpPr>
      <dsp:spPr>
        <a:xfrm>
          <a:off x="4132093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093" y="4301884"/>
        <a:ext cx="1753918" cy="908101"/>
      </dsp:txXfrm>
    </dsp:sp>
    <dsp:sp modelId="{CD1A1B62-F277-4F5C-90E0-FFB47D64E0EE}">
      <dsp:nvSpPr>
        <dsp:cNvPr id="0" name=""/>
        <dsp:cNvSpPr/>
      </dsp:nvSpPr>
      <dsp:spPr>
        <a:xfrm>
          <a:off x="4249760" y="498174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1005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760" y="4981741"/>
        <a:ext cx="1578527" cy="302700"/>
      </dsp:txXfrm>
    </dsp:sp>
    <dsp:sp modelId="{CC5DEBE2-B84C-4D03-9A12-4935FFA8C1E4}">
      <dsp:nvSpPr>
        <dsp:cNvPr id="0" name=""/>
        <dsp:cNvSpPr/>
      </dsp:nvSpPr>
      <dsp:spPr>
        <a:xfrm>
          <a:off x="6485184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5184" y="4301884"/>
        <a:ext cx="1753918" cy="908101"/>
      </dsp:txXfrm>
    </dsp:sp>
    <dsp:sp modelId="{37663A14-6E66-417E-8002-104D969E2AED}">
      <dsp:nvSpPr>
        <dsp:cNvPr id="0" name=""/>
        <dsp:cNvSpPr/>
      </dsp:nvSpPr>
      <dsp:spPr>
        <a:xfrm>
          <a:off x="6589371" y="4967367"/>
          <a:ext cx="1578527" cy="385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2695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371" y="4967367"/>
        <a:ext cx="1578527" cy="385395"/>
      </dsp:txXfrm>
    </dsp:sp>
    <dsp:sp modelId="{5FB9BBB7-E180-430B-8925-E6CE7C5CFA82}">
      <dsp:nvSpPr>
        <dsp:cNvPr id="0" name=""/>
        <dsp:cNvSpPr/>
      </dsp:nvSpPr>
      <dsp:spPr>
        <a:xfrm>
          <a:off x="6355500" y="2869101"/>
          <a:ext cx="2110508" cy="90810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5500" y="2869101"/>
        <a:ext cx="2110508" cy="908101"/>
      </dsp:txXfrm>
    </dsp:sp>
    <dsp:sp modelId="{3BAD730F-C24E-40FF-9DE1-CB3D1F0BC4F7}">
      <dsp:nvSpPr>
        <dsp:cNvPr id="0" name=""/>
        <dsp:cNvSpPr/>
      </dsp:nvSpPr>
      <dsp:spPr>
        <a:xfrm>
          <a:off x="6688430" y="3627234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1419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430" y="3627234"/>
        <a:ext cx="1578527" cy="302700"/>
      </dsp:txXfrm>
    </dsp:sp>
    <dsp:sp modelId="{488F1A23-1F18-44AA-BD57-960CDB110073}">
      <dsp:nvSpPr>
        <dsp:cNvPr id="0" name=""/>
        <dsp:cNvSpPr/>
      </dsp:nvSpPr>
      <dsp:spPr>
        <a:xfrm>
          <a:off x="7539640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640" y="1436319"/>
        <a:ext cx="1753918" cy="908101"/>
      </dsp:txXfrm>
    </dsp:sp>
    <dsp:sp modelId="{4080C62F-A000-48C6-BC41-8ADD8711A503}">
      <dsp:nvSpPr>
        <dsp:cNvPr id="0" name=""/>
        <dsp:cNvSpPr/>
      </dsp:nvSpPr>
      <dsp:spPr>
        <a:xfrm>
          <a:off x="7668356" y="215568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635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8356" y="2155681"/>
        <a:ext cx="1578527" cy="302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240054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176545" y="312790"/>
              </a:lnTo>
              <a:lnTo>
                <a:pt x="1176545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063508" y="2344420"/>
          <a:ext cx="13472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347245" y="312790"/>
              </a:lnTo>
              <a:lnTo>
                <a:pt x="1347245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79368" y="3777203"/>
          <a:ext cx="2482776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2482776" y="312790"/>
              </a:lnTo>
              <a:lnTo>
                <a:pt x="2482776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79368" y="3777203"/>
          <a:ext cx="129684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29684" y="312790"/>
              </a:lnTo>
              <a:lnTo>
                <a:pt x="129684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530968" y="3777203"/>
          <a:ext cx="2348399" cy="524680"/>
        </a:xfrm>
        <a:custGeom>
          <a:avLst/>
          <a:gdLst/>
          <a:ahLst/>
          <a:cxnLst/>
          <a:rect l="0" t="0" r="0" b="0"/>
          <a:pathLst>
            <a:path>
              <a:moveTo>
                <a:pt x="2348399" y="0"/>
              </a:moveTo>
              <a:lnTo>
                <a:pt x="2348399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79368" y="2344420"/>
          <a:ext cx="1184140" cy="524680"/>
        </a:xfrm>
        <a:custGeom>
          <a:avLst/>
          <a:gdLst/>
          <a:ahLst/>
          <a:cxnLst/>
          <a:rect l="0" t="0" r="0" b="0"/>
          <a:pathLst>
            <a:path>
              <a:moveTo>
                <a:pt x="1184140" y="0"/>
              </a:moveTo>
              <a:lnTo>
                <a:pt x="1184140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063508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1176545" y="0"/>
              </a:moveTo>
              <a:lnTo>
                <a:pt x="1176545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363094" y="3536"/>
          <a:ext cx="1753918" cy="908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814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094" y="3536"/>
        <a:ext cx="1753918" cy="908101"/>
      </dsp:txXfrm>
    </dsp:sp>
    <dsp:sp modelId="{D5BF9588-F33F-4CE4-A9A4-BC18465C8216}">
      <dsp:nvSpPr>
        <dsp:cNvPr id="0" name=""/>
        <dsp:cNvSpPr/>
      </dsp:nvSpPr>
      <dsp:spPr>
        <a:xfrm>
          <a:off x="6452616" y="709838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27933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2616" y="709838"/>
        <a:ext cx="1578527" cy="302700"/>
      </dsp:txXfrm>
    </dsp:sp>
    <dsp:sp modelId="{4FD8BCFA-F4AE-43F4-86AE-32D88ED3BE19}">
      <dsp:nvSpPr>
        <dsp:cNvPr id="0" name=""/>
        <dsp:cNvSpPr/>
      </dsp:nvSpPr>
      <dsp:spPr>
        <a:xfrm>
          <a:off x="5186548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6548" y="1436319"/>
        <a:ext cx="1753918" cy="908101"/>
      </dsp:txXfrm>
    </dsp:sp>
    <dsp:sp modelId="{273A376D-7BB0-4067-9F5C-43B40357186E}">
      <dsp:nvSpPr>
        <dsp:cNvPr id="0" name=""/>
        <dsp:cNvSpPr/>
      </dsp:nvSpPr>
      <dsp:spPr>
        <a:xfrm>
          <a:off x="5302195" y="2168746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26960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195" y="2168746"/>
        <a:ext cx="1578527" cy="302700"/>
      </dsp:txXfrm>
    </dsp:sp>
    <dsp:sp modelId="{78F4965E-633D-4D43-BB8A-7930901591A4}">
      <dsp:nvSpPr>
        <dsp:cNvPr id="0" name=""/>
        <dsp:cNvSpPr/>
      </dsp:nvSpPr>
      <dsp:spPr>
        <a:xfrm>
          <a:off x="3836400" y="2869101"/>
          <a:ext cx="2085935" cy="90810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00" y="2869101"/>
        <a:ext cx="2085935" cy="908101"/>
      </dsp:txXfrm>
    </dsp:sp>
    <dsp:sp modelId="{059CBDBF-045F-43DA-8072-1B38DE24E4B4}">
      <dsp:nvSpPr>
        <dsp:cNvPr id="0" name=""/>
        <dsp:cNvSpPr/>
      </dsp:nvSpPr>
      <dsp:spPr>
        <a:xfrm>
          <a:off x="4131346" y="3653142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24971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346" y="3653142"/>
        <a:ext cx="1578527" cy="302700"/>
      </dsp:txXfrm>
    </dsp:sp>
    <dsp:sp modelId="{30EC95F7-7478-4B36-AFD8-CEA709BA76CC}">
      <dsp:nvSpPr>
        <dsp:cNvPr id="0" name=""/>
        <dsp:cNvSpPr/>
      </dsp:nvSpPr>
      <dsp:spPr>
        <a:xfrm>
          <a:off x="1353623" y="4301884"/>
          <a:ext cx="2354688" cy="90810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23" y="4301884"/>
        <a:ext cx="2354688" cy="908101"/>
      </dsp:txXfrm>
    </dsp:sp>
    <dsp:sp modelId="{A6314595-9FE1-486F-BA92-69604C92A514}">
      <dsp:nvSpPr>
        <dsp:cNvPr id="0" name=""/>
        <dsp:cNvSpPr/>
      </dsp:nvSpPr>
      <dsp:spPr>
        <a:xfrm>
          <a:off x="1781983" y="5053069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20096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983" y="5053069"/>
        <a:ext cx="1578527" cy="302700"/>
      </dsp:txXfrm>
    </dsp:sp>
    <dsp:sp modelId="{11F84D4A-7B14-4AE2-BEE9-365168E9DF38}">
      <dsp:nvSpPr>
        <dsp:cNvPr id="0" name=""/>
        <dsp:cNvSpPr/>
      </dsp:nvSpPr>
      <dsp:spPr>
        <a:xfrm>
          <a:off x="4132093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093" y="4301884"/>
        <a:ext cx="1753918" cy="908101"/>
      </dsp:txXfrm>
    </dsp:sp>
    <dsp:sp modelId="{CD1A1B62-F277-4F5C-90E0-FFB47D64E0EE}">
      <dsp:nvSpPr>
        <dsp:cNvPr id="0" name=""/>
        <dsp:cNvSpPr/>
      </dsp:nvSpPr>
      <dsp:spPr>
        <a:xfrm>
          <a:off x="4249760" y="498174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1314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760" y="4981741"/>
        <a:ext cx="1578527" cy="302700"/>
      </dsp:txXfrm>
    </dsp:sp>
    <dsp:sp modelId="{CC5DEBE2-B84C-4D03-9A12-4935FFA8C1E4}">
      <dsp:nvSpPr>
        <dsp:cNvPr id="0" name=""/>
        <dsp:cNvSpPr/>
      </dsp:nvSpPr>
      <dsp:spPr>
        <a:xfrm>
          <a:off x="6485184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5184" y="4301884"/>
        <a:ext cx="1753918" cy="908101"/>
      </dsp:txXfrm>
    </dsp:sp>
    <dsp:sp modelId="{37663A14-6E66-417E-8002-104D969E2AED}">
      <dsp:nvSpPr>
        <dsp:cNvPr id="0" name=""/>
        <dsp:cNvSpPr/>
      </dsp:nvSpPr>
      <dsp:spPr>
        <a:xfrm>
          <a:off x="6589371" y="4967367"/>
          <a:ext cx="1578527" cy="385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3561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371" y="4967367"/>
        <a:ext cx="1578527" cy="385395"/>
      </dsp:txXfrm>
    </dsp:sp>
    <dsp:sp modelId="{5FB9BBB7-E180-430B-8925-E6CE7C5CFA82}">
      <dsp:nvSpPr>
        <dsp:cNvPr id="0" name=""/>
        <dsp:cNvSpPr/>
      </dsp:nvSpPr>
      <dsp:spPr>
        <a:xfrm>
          <a:off x="6355500" y="2869101"/>
          <a:ext cx="2110508" cy="90810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5500" y="2869101"/>
        <a:ext cx="2110508" cy="908101"/>
      </dsp:txXfrm>
    </dsp:sp>
    <dsp:sp modelId="{3BAD730F-C24E-40FF-9DE1-CB3D1F0BC4F7}">
      <dsp:nvSpPr>
        <dsp:cNvPr id="0" name=""/>
        <dsp:cNvSpPr/>
      </dsp:nvSpPr>
      <dsp:spPr>
        <a:xfrm>
          <a:off x="6688430" y="3627234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1989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430" y="3627234"/>
        <a:ext cx="1578527" cy="302700"/>
      </dsp:txXfrm>
    </dsp:sp>
    <dsp:sp modelId="{488F1A23-1F18-44AA-BD57-960CDB110073}">
      <dsp:nvSpPr>
        <dsp:cNvPr id="0" name=""/>
        <dsp:cNvSpPr/>
      </dsp:nvSpPr>
      <dsp:spPr>
        <a:xfrm>
          <a:off x="7539640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640" y="1436319"/>
        <a:ext cx="1753918" cy="908101"/>
      </dsp:txXfrm>
    </dsp:sp>
    <dsp:sp modelId="{4080C62F-A000-48C6-BC41-8ADD8711A503}">
      <dsp:nvSpPr>
        <dsp:cNvPr id="0" name=""/>
        <dsp:cNvSpPr/>
      </dsp:nvSpPr>
      <dsp:spPr>
        <a:xfrm>
          <a:off x="7668356" y="215568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973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8356" y="2155681"/>
        <a:ext cx="1578527" cy="30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240054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176545" y="312790"/>
              </a:lnTo>
              <a:lnTo>
                <a:pt x="1176545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063508" y="2344420"/>
          <a:ext cx="1347245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347245" y="312790"/>
              </a:lnTo>
              <a:lnTo>
                <a:pt x="1347245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79368" y="3777203"/>
          <a:ext cx="2482776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2482776" y="312790"/>
              </a:lnTo>
              <a:lnTo>
                <a:pt x="2482776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79368" y="3777203"/>
          <a:ext cx="129684" cy="52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"/>
              </a:lnTo>
              <a:lnTo>
                <a:pt x="129684" y="312790"/>
              </a:lnTo>
              <a:lnTo>
                <a:pt x="129684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530968" y="3777203"/>
          <a:ext cx="2348399" cy="524680"/>
        </a:xfrm>
        <a:custGeom>
          <a:avLst/>
          <a:gdLst/>
          <a:ahLst/>
          <a:cxnLst/>
          <a:rect l="0" t="0" r="0" b="0"/>
          <a:pathLst>
            <a:path>
              <a:moveTo>
                <a:pt x="2348399" y="0"/>
              </a:moveTo>
              <a:lnTo>
                <a:pt x="2348399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79368" y="2344420"/>
          <a:ext cx="1184140" cy="524680"/>
        </a:xfrm>
        <a:custGeom>
          <a:avLst/>
          <a:gdLst/>
          <a:ahLst/>
          <a:cxnLst/>
          <a:rect l="0" t="0" r="0" b="0"/>
          <a:pathLst>
            <a:path>
              <a:moveTo>
                <a:pt x="1184140" y="0"/>
              </a:moveTo>
              <a:lnTo>
                <a:pt x="1184140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063508" y="911638"/>
          <a:ext cx="1176545" cy="524680"/>
        </a:xfrm>
        <a:custGeom>
          <a:avLst/>
          <a:gdLst/>
          <a:ahLst/>
          <a:cxnLst/>
          <a:rect l="0" t="0" r="0" b="0"/>
          <a:pathLst>
            <a:path>
              <a:moveTo>
                <a:pt x="1176545" y="0"/>
              </a:moveTo>
              <a:lnTo>
                <a:pt x="1176545" y="312790"/>
              </a:lnTo>
              <a:lnTo>
                <a:pt x="0" y="312790"/>
              </a:lnTo>
              <a:lnTo>
                <a:pt x="0" y="5246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363094" y="3536"/>
          <a:ext cx="1753918" cy="908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814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094" y="3536"/>
        <a:ext cx="1753918" cy="908101"/>
      </dsp:txXfrm>
    </dsp:sp>
    <dsp:sp modelId="{D5BF9588-F33F-4CE4-A9A4-BC18465C8216}">
      <dsp:nvSpPr>
        <dsp:cNvPr id="0" name=""/>
        <dsp:cNvSpPr/>
      </dsp:nvSpPr>
      <dsp:spPr>
        <a:xfrm>
          <a:off x="6452616" y="709838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27933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2616" y="709838"/>
        <a:ext cx="1578527" cy="302700"/>
      </dsp:txXfrm>
    </dsp:sp>
    <dsp:sp modelId="{4FD8BCFA-F4AE-43F4-86AE-32D88ED3BE19}">
      <dsp:nvSpPr>
        <dsp:cNvPr id="0" name=""/>
        <dsp:cNvSpPr/>
      </dsp:nvSpPr>
      <dsp:spPr>
        <a:xfrm>
          <a:off x="5186548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6548" y="1436319"/>
        <a:ext cx="1753918" cy="908101"/>
      </dsp:txXfrm>
    </dsp:sp>
    <dsp:sp modelId="{273A376D-7BB0-4067-9F5C-43B40357186E}">
      <dsp:nvSpPr>
        <dsp:cNvPr id="0" name=""/>
        <dsp:cNvSpPr/>
      </dsp:nvSpPr>
      <dsp:spPr>
        <a:xfrm>
          <a:off x="5302195" y="2168746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15566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195" y="2168746"/>
        <a:ext cx="1578527" cy="302700"/>
      </dsp:txXfrm>
    </dsp:sp>
    <dsp:sp modelId="{78F4965E-633D-4D43-BB8A-7930901591A4}">
      <dsp:nvSpPr>
        <dsp:cNvPr id="0" name=""/>
        <dsp:cNvSpPr/>
      </dsp:nvSpPr>
      <dsp:spPr>
        <a:xfrm>
          <a:off x="3836400" y="2869101"/>
          <a:ext cx="2085935" cy="90810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00" y="2869101"/>
        <a:ext cx="2085935" cy="908101"/>
      </dsp:txXfrm>
    </dsp:sp>
    <dsp:sp modelId="{059CBDBF-045F-43DA-8072-1B38DE24E4B4}">
      <dsp:nvSpPr>
        <dsp:cNvPr id="0" name=""/>
        <dsp:cNvSpPr/>
      </dsp:nvSpPr>
      <dsp:spPr>
        <a:xfrm>
          <a:off x="4131346" y="3653142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13991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346" y="3653142"/>
        <a:ext cx="1578527" cy="302700"/>
      </dsp:txXfrm>
    </dsp:sp>
    <dsp:sp modelId="{30EC95F7-7478-4B36-AFD8-CEA709BA76CC}">
      <dsp:nvSpPr>
        <dsp:cNvPr id="0" name=""/>
        <dsp:cNvSpPr/>
      </dsp:nvSpPr>
      <dsp:spPr>
        <a:xfrm>
          <a:off x="1353623" y="4301884"/>
          <a:ext cx="2354688" cy="90810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3623" y="4301884"/>
        <a:ext cx="2354688" cy="908101"/>
      </dsp:txXfrm>
    </dsp:sp>
    <dsp:sp modelId="{A6314595-9FE1-486F-BA92-69604C92A514}">
      <dsp:nvSpPr>
        <dsp:cNvPr id="0" name=""/>
        <dsp:cNvSpPr/>
      </dsp:nvSpPr>
      <dsp:spPr>
        <a:xfrm>
          <a:off x="1781983" y="5053069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10543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983" y="5053069"/>
        <a:ext cx="1578527" cy="302700"/>
      </dsp:txXfrm>
    </dsp:sp>
    <dsp:sp modelId="{11F84D4A-7B14-4AE2-BEE9-365168E9DF38}">
      <dsp:nvSpPr>
        <dsp:cNvPr id="0" name=""/>
        <dsp:cNvSpPr/>
      </dsp:nvSpPr>
      <dsp:spPr>
        <a:xfrm>
          <a:off x="4132093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093" y="4301884"/>
        <a:ext cx="1753918" cy="908101"/>
      </dsp:txXfrm>
    </dsp:sp>
    <dsp:sp modelId="{CD1A1B62-F277-4F5C-90E0-FFB47D64E0EE}">
      <dsp:nvSpPr>
        <dsp:cNvPr id="0" name=""/>
        <dsp:cNvSpPr/>
      </dsp:nvSpPr>
      <dsp:spPr>
        <a:xfrm>
          <a:off x="4249760" y="498174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928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760" y="4981741"/>
        <a:ext cx="1578527" cy="302700"/>
      </dsp:txXfrm>
    </dsp:sp>
    <dsp:sp modelId="{CC5DEBE2-B84C-4D03-9A12-4935FFA8C1E4}">
      <dsp:nvSpPr>
        <dsp:cNvPr id="0" name=""/>
        <dsp:cNvSpPr/>
      </dsp:nvSpPr>
      <dsp:spPr>
        <a:xfrm>
          <a:off x="6485184" y="4301884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5184" y="4301884"/>
        <a:ext cx="1753918" cy="908101"/>
      </dsp:txXfrm>
    </dsp:sp>
    <dsp:sp modelId="{37663A14-6E66-417E-8002-104D969E2AED}">
      <dsp:nvSpPr>
        <dsp:cNvPr id="0" name=""/>
        <dsp:cNvSpPr/>
      </dsp:nvSpPr>
      <dsp:spPr>
        <a:xfrm>
          <a:off x="6589371" y="4967367"/>
          <a:ext cx="1578527" cy="385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2520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371" y="4967367"/>
        <a:ext cx="1578527" cy="385395"/>
      </dsp:txXfrm>
    </dsp:sp>
    <dsp:sp modelId="{5FB9BBB7-E180-430B-8925-E6CE7C5CFA82}">
      <dsp:nvSpPr>
        <dsp:cNvPr id="0" name=""/>
        <dsp:cNvSpPr/>
      </dsp:nvSpPr>
      <dsp:spPr>
        <a:xfrm>
          <a:off x="6355500" y="2869101"/>
          <a:ext cx="2110508" cy="90810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5500" y="2869101"/>
        <a:ext cx="2110508" cy="908101"/>
      </dsp:txXfrm>
    </dsp:sp>
    <dsp:sp modelId="{3BAD730F-C24E-40FF-9DE1-CB3D1F0BC4F7}">
      <dsp:nvSpPr>
        <dsp:cNvPr id="0" name=""/>
        <dsp:cNvSpPr/>
      </dsp:nvSpPr>
      <dsp:spPr>
        <a:xfrm>
          <a:off x="6688430" y="3627234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1575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430" y="3627234"/>
        <a:ext cx="1578527" cy="302700"/>
      </dsp:txXfrm>
    </dsp:sp>
    <dsp:sp modelId="{488F1A23-1F18-44AA-BD57-960CDB110073}">
      <dsp:nvSpPr>
        <dsp:cNvPr id="0" name=""/>
        <dsp:cNvSpPr/>
      </dsp:nvSpPr>
      <dsp:spPr>
        <a:xfrm>
          <a:off x="7539640" y="1436319"/>
          <a:ext cx="1753918" cy="9081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814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640" y="1436319"/>
        <a:ext cx="1753918" cy="908101"/>
      </dsp:txXfrm>
    </dsp:sp>
    <dsp:sp modelId="{4080C62F-A000-48C6-BC41-8ADD8711A503}">
      <dsp:nvSpPr>
        <dsp:cNvPr id="0" name=""/>
        <dsp:cNvSpPr/>
      </dsp:nvSpPr>
      <dsp:spPr>
        <a:xfrm>
          <a:off x="7668356" y="2155681"/>
          <a:ext cx="1578527" cy="3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452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8356" y="2155681"/>
        <a:ext cx="1578527" cy="302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380728" y="978698"/>
          <a:ext cx="1267049" cy="56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51"/>
              </a:lnTo>
              <a:lnTo>
                <a:pt x="1267049" y="336851"/>
              </a:lnTo>
              <a:lnTo>
                <a:pt x="1267049" y="5650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113679" y="2521694"/>
          <a:ext cx="1450880" cy="56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51"/>
              </a:lnTo>
              <a:lnTo>
                <a:pt x="1450880" y="336851"/>
              </a:lnTo>
              <a:lnTo>
                <a:pt x="1450880" y="5650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38451" y="4064691"/>
          <a:ext cx="2673759" cy="56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51"/>
              </a:lnTo>
              <a:lnTo>
                <a:pt x="2673759" y="336851"/>
              </a:lnTo>
              <a:lnTo>
                <a:pt x="2673759" y="5650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38451" y="4064691"/>
          <a:ext cx="139660" cy="56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51"/>
              </a:lnTo>
              <a:lnTo>
                <a:pt x="139660" y="336851"/>
              </a:lnTo>
              <a:lnTo>
                <a:pt x="139660" y="5650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309405" y="4064691"/>
          <a:ext cx="2529045" cy="565040"/>
        </a:xfrm>
        <a:custGeom>
          <a:avLst/>
          <a:gdLst/>
          <a:ahLst/>
          <a:cxnLst/>
          <a:rect l="0" t="0" r="0" b="0"/>
          <a:pathLst>
            <a:path>
              <a:moveTo>
                <a:pt x="2529045" y="0"/>
              </a:moveTo>
              <a:lnTo>
                <a:pt x="2529045" y="336851"/>
              </a:lnTo>
              <a:lnTo>
                <a:pt x="0" y="336851"/>
              </a:lnTo>
              <a:lnTo>
                <a:pt x="0" y="5650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38451" y="2521694"/>
          <a:ext cx="1275227" cy="565040"/>
        </a:xfrm>
        <a:custGeom>
          <a:avLst/>
          <a:gdLst/>
          <a:ahLst/>
          <a:cxnLst/>
          <a:rect l="0" t="0" r="0" b="0"/>
          <a:pathLst>
            <a:path>
              <a:moveTo>
                <a:pt x="1275227" y="0"/>
              </a:moveTo>
              <a:lnTo>
                <a:pt x="1275227" y="336851"/>
              </a:lnTo>
              <a:lnTo>
                <a:pt x="0" y="336851"/>
              </a:lnTo>
              <a:lnTo>
                <a:pt x="0" y="5650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113679" y="978698"/>
          <a:ext cx="1267049" cy="565040"/>
        </a:xfrm>
        <a:custGeom>
          <a:avLst/>
          <a:gdLst/>
          <a:ahLst/>
          <a:cxnLst/>
          <a:rect l="0" t="0" r="0" b="0"/>
          <a:pathLst>
            <a:path>
              <a:moveTo>
                <a:pt x="1267049" y="0"/>
              </a:moveTo>
              <a:lnTo>
                <a:pt x="1267049" y="336851"/>
              </a:lnTo>
              <a:lnTo>
                <a:pt x="0" y="336851"/>
              </a:lnTo>
              <a:lnTo>
                <a:pt x="0" y="5650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436310" y="742"/>
          <a:ext cx="1888835" cy="9779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8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6310" y="742"/>
        <a:ext cx="1888835" cy="977955"/>
      </dsp:txXfrm>
    </dsp:sp>
    <dsp:sp modelId="{D5BF9588-F33F-4CE4-A9A4-BC18465C8216}">
      <dsp:nvSpPr>
        <dsp:cNvPr id="0" name=""/>
        <dsp:cNvSpPr/>
      </dsp:nvSpPr>
      <dsp:spPr>
        <a:xfrm>
          <a:off x="6532718" y="761374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20737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2718" y="761374"/>
        <a:ext cx="1699952" cy="325985"/>
      </dsp:txXfrm>
    </dsp:sp>
    <dsp:sp modelId="{4FD8BCFA-F4AE-43F4-86AE-32D88ED3BE19}">
      <dsp:nvSpPr>
        <dsp:cNvPr id="0" name=""/>
        <dsp:cNvSpPr/>
      </dsp:nvSpPr>
      <dsp:spPr>
        <a:xfrm>
          <a:off x="5169261" y="1543739"/>
          <a:ext cx="1888835" cy="9779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9261" y="1543739"/>
        <a:ext cx="1888835" cy="977955"/>
      </dsp:txXfrm>
    </dsp:sp>
    <dsp:sp modelId="{273A376D-7BB0-4067-9F5C-43B40357186E}">
      <dsp:nvSpPr>
        <dsp:cNvPr id="0" name=""/>
        <dsp:cNvSpPr/>
      </dsp:nvSpPr>
      <dsp:spPr>
        <a:xfrm>
          <a:off x="5293803" y="2332507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20175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3803" y="2332507"/>
        <a:ext cx="1699952" cy="325985"/>
      </dsp:txXfrm>
    </dsp:sp>
    <dsp:sp modelId="{78F4965E-633D-4D43-BB8A-7930901591A4}">
      <dsp:nvSpPr>
        <dsp:cNvPr id="0" name=""/>
        <dsp:cNvSpPr/>
      </dsp:nvSpPr>
      <dsp:spPr>
        <a:xfrm>
          <a:off x="3715254" y="3086735"/>
          <a:ext cx="2246392" cy="977955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254" y="3086735"/>
        <a:ext cx="2246392" cy="977955"/>
      </dsp:txXfrm>
    </dsp:sp>
    <dsp:sp modelId="{059CBDBF-045F-43DA-8072-1B38DE24E4B4}">
      <dsp:nvSpPr>
        <dsp:cNvPr id="0" name=""/>
        <dsp:cNvSpPr/>
      </dsp:nvSpPr>
      <dsp:spPr>
        <a:xfrm>
          <a:off x="4032889" y="3931087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18203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889" y="3931087"/>
        <a:ext cx="1699952" cy="325985"/>
      </dsp:txXfrm>
    </dsp:sp>
    <dsp:sp modelId="{30EC95F7-7478-4B36-AFD8-CEA709BA76CC}">
      <dsp:nvSpPr>
        <dsp:cNvPr id="0" name=""/>
        <dsp:cNvSpPr/>
      </dsp:nvSpPr>
      <dsp:spPr>
        <a:xfrm>
          <a:off x="1041495" y="4629732"/>
          <a:ext cx="2535818" cy="977955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1495" y="4629732"/>
        <a:ext cx="2535818" cy="977955"/>
      </dsp:txXfrm>
    </dsp:sp>
    <dsp:sp modelId="{A6314595-9FE1-486F-BA92-69604C92A514}">
      <dsp:nvSpPr>
        <dsp:cNvPr id="0" name=""/>
        <dsp:cNvSpPr/>
      </dsp:nvSpPr>
      <dsp:spPr>
        <a:xfrm>
          <a:off x="1502806" y="5435634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13685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806" y="5435634"/>
        <a:ext cx="1699952" cy="325985"/>
      </dsp:txXfrm>
    </dsp:sp>
    <dsp:sp modelId="{11F84D4A-7B14-4AE2-BEE9-365168E9DF38}">
      <dsp:nvSpPr>
        <dsp:cNvPr id="0" name=""/>
        <dsp:cNvSpPr/>
      </dsp:nvSpPr>
      <dsp:spPr>
        <a:xfrm>
          <a:off x="4033693" y="4629732"/>
          <a:ext cx="1888835" cy="97795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3693" y="4629732"/>
        <a:ext cx="1888835" cy="977955"/>
      </dsp:txXfrm>
    </dsp:sp>
    <dsp:sp modelId="{CD1A1B62-F277-4F5C-90E0-FFB47D64E0EE}">
      <dsp:nvSpPr>
        <dsp:cNvPr id="0" name=""/>
        <dsp:cNvSpPr/>
      </dsp:nvSpPr>
      <dsp:spPr>
        <a:xfrm>
          <a:off x="4160411" y="5361885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1291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0411" y="5361885"/>
        <a:ext cx="1699952" cy="325985"/>
      </dsp:txXfrm>
    </dsp:sp>
    <dsp:sp modelId="{CC5DEBE2-B84C-4D03-9A12-4935FFA8C1E4}">
      <dsp:nvSpPr>
        <dsp:cNvPr id="0" name=""/>
        <dsp:cNvSpPr/>
      </dsp:nvSpPr>
      <dsp:spPr>
        <a:xfrm>
          <a:off x="6567792" y="4629732"/>
          <a:ext cx="1888835" cy="977955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7792" y="4629732"/>
        <a:ext cx="1888835" cy="977955"/>
      </dsp:txXfrm>
    </dsp:sp>
    <dsp:sp modelId="{37663A14-6E66-417E-8002-104D969E2AED}">
      <dsp:nvSpPr>
        <dsp:cNvPr id="0" name=""/>
        <dsp:cNvSpPr/>
      </dsp:nvSpPr>
      <dsp:spPr>
        <a:xfrm>
          <a:off x="6679992" y="5346406"/>
          <a:ext cx="1699952" cy="415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3227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9992" y="5346406"/>
        <a:ext cx="1699952" cy="415041"/>
      </dsp:txXfrm>
    </dsp:sp>
    <dsp:sp modelId="{5FB9BBB7-E180-430B-8925-E6CE7C5CFA82}">
      <dsp:nvSpPr>
        <dsp:cNvPr id="0" name=""/>
        <dsp:cNvSpPr/>
      </dsp:nvSpPr>
      <dsp:spPr>
        <a:xfrm>
          <a:off x="6428131" y="3086735"/>
          <a:ext cx="2272854" cy="977955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8131" y="3086735"/>
        <a:ext cx="2272854" cy="977955"/>
      </dsp:txXfrm>
    </dsp:sp>
    <dsp:sp modelId="{3BAD730F-C24E-40FF-9DE1-CB3D1F0BC4F7}">
      <dsp:nvSpPr>
        <dsp:cNvPr id="0" name=""/>
        <dsp:cNvSpPr/>
      </dsp:nvSpPr>
      <dsp:spPr>
        <a:xfrm>
          <a:off x="6786672" y="3903186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1972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6672" y="3903186"/>
        <a:ext cx="1699952" cy="325985"/>
      </dsp:txXfrm>
    </dsp:sp>
    <dsp:sp modelId="{488F1A23-1F18-44AA-BD57-960CDB110073}">
      <dsp:nvSpPr>
        <dsp:cNvPr id="0" name=""/>
        <dsp:cNvSpPr/>
      </dsp:nvSpPr>
      <dsp:spPr>
        <a:xfrm>
          <a:off x="7703359" y="1543739"/>
          <a:ext cx="1888835" cy="97795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03359" y="1543739"/>
        <a:ext cx="1888835" cy="977955"/>
      </dsp:txXfrm>
    </dsp:sp>
    <dsp:sp modelId="{4080C62F-A000-48C6-BC41-8ADD8711A503}">
      <dsp:nvSpPr>
        <dsp:cNvPr id="0" name=""/>
        <dsp:cNvSpPr/>
      </dsp:nvSpPr>
      <dsp:spPr>
        <a:xfrm>
          <a:off x="7841977" y="2318437"/>
          <a:ext cx="1699952" cy="325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562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1977" y="2318437"/>
        <a:ext cx="1699952" cy="325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22C-8623-47FF-901D-A16F5E81EDD9}">
      <dsp:nvSpPr>
        <dsp:cNvPr id="0" name=""/>
        <dsp:cNvSpPr/>
      </dsp:nvSpPr>
      <dsp:spPr>
        <a:xfrm>
          <a:off x="7356783" y="970293"/>
          <a:ext cx="1251644" cy="55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55"/>
              </a:lnTo>
              <a:lnTo>
                <a:pt x="1251644" y="332755"/>
              </a:lnTo>
              <a:lnTo>
                <a:pt x="1251644" y="5581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EA8-FADC-4918-AE78-A3F483DCB865}">
      <dsp:nvSpPr>
        <dsp:cNvPr id="0" name=""/>
        <dsp:cNvSpPr/>
      </dsp:nvSpPr>
      <dsp:spPr>
        <a:xfrm>
          <a:off x="6105139" y="2494529"/>
          <a:ext cx="1433240" cy="55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55"/>
              </a:lnTo>
              <a:lnTo>
                <a:pt x="1433240" y="332755"/>
              </a:lnTo>
              <a:lnTo>
                <a:pt x="1433240" y="5581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B908C-CECE-470A-9942-7069966878F6}">
      <dsp:nvSpPr>
        <dsp:cNvPr id="0" name=""/>
        <dsp:cNvSpPr/>
      </dsp:nvSpPr>
      <dsp:spPr>
        <a:xfrm>
          <a:off x="4845415" y="4018766"/>
          <a:ext cx="2641251" cy="55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55"/>
              </a:lnTo>
              <a:lnTo>
                <a:pt x="2641251" y="332755"/>
              </a:lnTo>
              <a:lnTo>
                <a:pt x="2641251" y="558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A852-DAFB-4914-897D-D052DE989D7B}">
      <dsp:nvSpPr>
        <dsp:cNvPr id="0" name=""/>
        <dsp:cNvSpPr/>
      </dsp:nvSpPr>
      <dsp:spPr>
        <a:xfrm>
          <a:off x="4845415" y="4018766"/>
          <a:ext cx="137962" cy="55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55"/>
              </a:lnTo>
              <a:lnTo>
                <a:pt x="137962" y="332755"/>
              </a:lnTo>
              <a:lnTo>
                <a:pt x="137962" y="558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D156-6639-4E47-B81F-3E4184973AC0}">
      <dsp:nvSpPr>
        <dsp:cNvPr id="0" name=""/>
        <dsp:cNvSpPr/>
      </dsp:nvSpPr>
      <dsp:spPr>
        <a:xfrm>
          <a:off x="2347118" y="4018766"/>
          <a:ext cx="2498297" cy="558171"/>
        </a:xfrm>
        <a:custGeom>
          <a:avLst/>
          <a:gdLst/>
          <a:ahLst/>
          <a:cxnLst/>
          <a:rect l="0" t="0" r="0" b="0"/>
          <a:pathLst>
            <a:path>
              <a:moveTo>
                <a:pt x="2498297" y="0"/>
              </a:moveTo>
              <a:lnTo>
                <a:pt x="2498297" y="332755"/>
              </a:lnTo>
              <a:lnTo>
                <a:pt x="0" y="332755"/>
              </a:lnTo>
              <a:lnTo>
                <a:pt x="0" y="558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B0A4-0C67-47D4-8583-87BB0E8842A8}">
      <dsp:nvSpPr>
        <dsp:cNvPr id="0" name=""/>
        <dsp:cNvSpPr/>
      </dsp:nvSpPr>
      <dsp:spPr>
        <a:xfrm>
          <a:off x="4845415" y="2494529"/>
          <a:ext cx="1259723" cy="558171"/>
        </a:xfrm>
        <a:custGeom>
          <a:avLst/>
          <a:gdLst/>
          <a:ahLst/>
          <a:cxnLst/>
          <a:rect l="0" t="0" r="0" b="0"/>
          <a:pathLst>
            <a:path>
              <a:moveTo>
                <a:pt x="1259723" y="0"/>
              </a:moveTo>
              <a:lnTo>
                <a:pt x="1259723" y="332755"/>
              </a:lnTo>
              <a:lnTo>
                <a:pt x="0" y="332755"/>
              </a:lnTo>
              <a:lnTo>
                <a:pt x="0" y="5581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0D3B-611A-4C9F-BB34-2529A91EA1DE}">
      <dsp:nvSpPr>
        <dsp:cNvPr id="0" name=""/>
        <dsp:cNvSpPr/>
      </dsp:nvSpPr>
      <dsp:spPr>
        <a:xfrm>
          <a:off x="6105139" y="970293"/>
          <a:ext cx="1251644" cy="558171"/>
        </a:xfrm>
        <a:custGeom>
          <a:avLst/>
          <a:gdLst/>
          <a:ahLst/>
          <a:cxnLst/>
          <a:rect l="0" t="0" r="0" b="0"/>
          <a:pathLst>
            <a:path>
              <a:moveTo>
                <a:pt x="1251644" y="0"/>
              </a:moveTo>
              <a:lnTo>
                <a:pt x="1251644" y="332755"/>
              </a:lnTo>
              <a:lnTo>
                <a:pt x="0" y="332755"/>
              </a:lnTo>
              <a:lnTo>
                <a:pt x="0" y="5581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0475-A01E-43D5-B2F7-3148528BF415}">
      <dsp:nvSpPr>
        <dsp:cNvPr id="0" name=""/>
        <dsp:cNvSpPr/>
      </dsp:nvSpPr>
      <dsp:spPr>
        <a:xfrm>
          <a:off x="6423848" y="4227"/>
          <a:ext cx="1865871" cy="966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6323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Подлежало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3848" y="4227"/>
        <a:ext cx="1865871" cy="966065"/>
      </dsp:txXfrm>
    </dsp:sp>
    <dsp:sp modelId="{D5BF9588-F33F-4CE4-A9A4-BC18465C8216}">
      <dsp:nvSpPr>
        <dsp:cNvPr id="0" name=""/>
        <dsp:cNvSpPr/>
      </dsp:nvSpPr>
      <dsp:spPr>
        <a:xfrm>
          <a:off x="6519084" y="755612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62770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9084" y="755612"/>
        <a:ext cx="1679284" cy="322021"/>
      </dsp:txXfrm>
    </dsp:sp>
    <dsp:sp modelId="{4FD8BCFA-F4AE-43F4-86AE-32D88ED3BE19}">
      <dsp:nvSpPr>
        <dsp:cNvPr id="0" name=""/>
        <dsp:cNvSpPr/>
      </dsp:nvSpPr>
      <dsp:spPr>
        <a:xfrm>
          <a:off x="5172203" y="1528464"/>
          <a:ext cx="1865871" cy="966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Приняли участие в СПТ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2203" y="1528464"/>
        <a:ext cx="1865871" cy="966065"/>
      </dsp:txXfrm>
    </dsp:sp>
    <dsp:sp modelId="{273A376D-7BB0-4067-9F5C-43B40357186E}">
      <dsp:nvSpPr>
        <dsp:cNvPr id="0" name=""/>
        <dsp:cNvSpPr/>
      </dsp:nvSpPr>
      <dsp:spPr>
        <a:xfrm>
          <a:off x="5295231" y="2307642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60627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5231" y="2307642"/>
        <a:ext cx="1679284" cy="322021"/>
      </dsp:txXfrm>
    </dsp:sp>
    <dsp:sp modelId="{78F4965E-633D-4D43-BB8A-7930901591A4}">
      <dsp:nvSpPr>
        <dsp:cNvPr id="0" name=""/>
        <dsp:cNvSpPr/>
      </dsp:nvSpPr>
      <dsp:spPr>
        <a:xfrm>
          <a:off x="3735875" y="3052700"/>
          <a:ext cx="2219080" cy="966065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достоверных результатов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5875" y="3052700"/>
        <a:ext cx="2219080" cy="966065"/>
      </dsp:txXfrm>
    </dsp:sp>
    <dsp:sp modelId="{059CBDBF-045F-43DA-8072-1B38DE24E4B4}">
      <dsp:nvSpPr>
        <dsp:cNvPr id="0" name=""/>
        <dsp:cNvSpPr/>
      </dsp:nvSpPr>
      <dsp:spPr>
        <a:xfrm>
          <a:off x="4049647" y="3886786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43495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647" y="3886786"/>
        <a:ext cx="1679284" cy="322021"/>
      </dsp:txXfrm>
    </dsp:sp>
    <dsp:sp modelId="{30EC95F7-7478-4B36-AFD8-CEA709BA76CC}">
      <dsp:nvSpPr>
        <dsp:cNvPr id="0" name=""/>
        <dsp:cNvSpPr/>
      </dsp:nvSpPr>
      <dsp:spPr>
        <a:xfrm>
          <a:off x="1094624" y="4576937"/>
          <a:ext cx="2504988" cy="966065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не попавшие в группу риска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624" y="4576937"/>
        <a:ext cx="2504988" cy="966065"/>
      </dsp:txXfrm>
    </dsp:sp>
    <dsp:sp modelId="{A6314595-9FE1-486F-BA92-69604C92A514}">
      <dsp:nvSpPr>
        <dsp:cNvPr id="0" name=""/>
        <dsp:cNvSpPr/>
      </dsp:nvSpPr>
      <dsp:spPr>
        <a:xfrm>
          <a:off x="1550325" y="5376071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33870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0325" y="5376071"/>
        <a:ext cx="1679284" cy="322021"/>
      </dsp:txXfrm>
    </dsp:sp>
    <dsp:sp modelId="{11F84D4A-7B14-4AE2-BEE9-365168E9DF38}">
      <dsp:nvSpPr>
        <dsp:cNvPr id="0" name=""/>
        <dsp:cNvSpPr/>
      </dsp:nvSpPr>
      <dsp:spPr>
        <a:xfrm>
          <a:off x="4050442" y="4576937"/>
          <a:ext cx="1865871" cy="96606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Явная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0442" y="4576937"/>
        <a:ext cx="1865871" cy="966065"/>
      </dsp:txXfrm>
    </dsp:sp>
    <dsp:sp modelId="{CD1A1B62-F277-4F5C-90E0-FFB47D64E0EE}">
      <dsp:nvSpPr>
        <dsp:cNvPr id="0" name=""/>
        <dsp:cNvSpPr/>
      </dsp:nvSpPr>
      <dsp:spPr>
        <a:xfrm>
          <a:off x="4175620" y="5300189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2640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5620" y="5300189"/>
        <a:ext cx="1679284" cy="322021"/>
      </dsp:txXfrm>
    </dsp:sp>
    <dsp:sp modelId="{CC5DEBE2-B84C-4D03-9A12-4935FFA8C1E4}">
      <dsp:nvSpPr>
        <dsp:cNvPr id="0" name=""/>
        <dsp:cNvSpPr/>
      </dsp:nvSpPr>
      <dsp:spPr>
        <a:xfrm>
          <a:off x="6553731" y="4576937"/>
          <a:ext cx="1865871" cy="966065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Латентная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рискогенность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3731" y="4576937"/>
        <a:ext cx="1865871" cy="966065"/>
      </dsp:txXfrm>
    </dsp:sp>
    <dsp:sp modelId="{37663A14-6E66-417E-8002-104D969E2AED}">
      <dsp:nvSpPr>
        <dsp:cNvPr id="0" name=""/>
        <dsp:cNvSpPr/>
      </dsp:nvSpPr>
      <dsp:spPr>
        <a:xfrm>
          <a:off x="6664567" y="5284898"/>
          <a:ext cx="1679284" cy="409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6985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4567" y="5284898"/>
        <a:ext cx="1679284" cy="409994"/>
      </dsp:txXfrm>
    </dsp:sp>
    <dsp:sp modelId="{5FB9BBB7-E180-430B-8925-E6CE7C5CFA82}">
      <dsp:nvSpPr>
        <dsp:cNvPr id="0" name=""/>
        <dsp:cNvSpPr/>
      </dsp:nvSpPr>
      <dsp:spPr>
        <a:xfrm>
          <a:off x="6415768" y="3052700"/>
          <a:ext cx="2245221" cy="966065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недостоверных результатов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5768" y="3052700"/>
        <a:ext cx="2245221" cy="966065"/>
      </dsp:txXfrm>
    </dsp:sp>
    <dsp:sp modelId="{3BAD730F-C24E-40FF-9DE1-CB3D1F0BC4F7}">
      <dsp:nvSpPr>
        <dsp:cNvPr id="0" name=""/>
        <dsp:cNvSpPr/>
      </dsp:nvSpPr>
      <dsp:spPr>
        <a:xfrm>
          <a:off x="6769950" y="3859224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17132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9950" y="3859224"/>
        <a:ext cx="1679284" cy="322021"/>
      </dsp:txXfrm>
    </dsp:sp>
    <dsp:sp modelId="{488F1A23-1F18-44AA-BD57-960CDB110073}">
      <dsp:nvSpPr>
        <dsp:cNvPr id="0" name=""/>
        <dsp:cNvSpPr/>
      </dsp:nvSpPr>
      <dsp:spPr>
        <a:xfrm>
          <a:off x="7675492" y="1528464"/>
          <a:ext cx="1865871" cy="96606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32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приняли участие в СПТ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5492" y="1528464"/>
        <a:ext cx="1865871" cy="966065"/>
      </dsp:txXfrm>
    </dsp:sp>
    <dsp:sp modelId="{4080C62F-A000-48C6-BC41-8ADD8711A503}">
      <dsp:nvSpPr>
        <dsp:cNvPr id="0" name=""/>
        <dsp:cNvSpPr/>
      </dsp:nvSpPr>
      <dsp:spPr>
        <a:xfrm>
          <a:off x="7812425" y="2293743"/>
          <a:ext cx="1679284" cy="322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2143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2425" y="2293743"/>
        <a:ext cx="1679284" cy="32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9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3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0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7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5961-4A3D-4356-AB79-75DD15E2C927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2A96-20CC-49A0-97DC-E22523044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" y="193231"/>
            <a:ext cx="1438275" cy="129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049" y="1170742"/>
            <a:ext cx="11361682" cy="4575745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проведения</a:t>
            </a:r>
            <a:b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 в образовательных организациях Свердловской области, направленного на раннее выявление незаконного потребления  наркотических средств и психотропных веществ, с использованием Единой методики, </a:t>
            </a:r>
            <a:b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учебном </a:t>
            </a: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проведение профилактических медицинских осмотров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3691" y="5847947"/>
            <a:ext cx="6801612" cy="71584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Васильевна Пестова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СО «ЦППМСП «Ладо»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4815" y="193231"/>
            <a:ext cx="10761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психолого-педагогической, медицинской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«Ладо»</a:t>
            </a:r>
          </a:p>
        </p:txBody>
      </p:sp>
    </p:spTree>
    <p:extLst>
      <p:ext uri="{BB962C8B-B14F-4D97-AF65-F5344CB8AC3E}">
        <p14:creationId xmlns:p14="http://schemas.microsoft.com/office/powerpoint/2010/main" val="6133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8" y="169818"/>
            <a:ext cx="11771585" cy="111034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ТЕСТИРОВАНИЯ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2015-2016, 2016-2017, 2017-2018, 2018-2019, 2019-2020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44620"/>
              </p:ext>
            </p:extLst>
          </p:nvPr>
        </p:nvGraphicFramePr>
        <p:xfrm>
          <a:off x="231228" y="1195478"/>
          <a:ext cx="11771588" cy="556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779">
                  <a:extLst>
                    <a:ext uri="{9D8B030D-6E8A-4147-A177-3AD203B41FA5}">
                      <a16:colId xmlns:a16="http://schemas.microsoft.com/office/drawing/2014/main" val="2542543258"/>
                    </a:ext>
                  </a:extLst>
                </a:gridCol>
                <a:gridCol w="1167742">
                  <a:extLst>
                    <a:ext uri="{9D8B030D-6E8A-4147-A177-3AD203B41FA5}">
                      <a16:colId xmlns:a16="http://schemas.microsoft.com/office/drawing/2014/main" val="4108136543"/>
                    </a:ext>
                  </a:extLst>
                </a:gridCol>
                <a:gridCol w="1167742">
                  <a:extLst>
                    <a:ext uri="{9D8B030D-6E8A-4147-A177-3AD203B41FA5}">
                      <a16:colId xmlns:a16="http://schemas.microsoft.com/office/drawing/2014/main" val="371104263"/>
                    </a:ext>
                  </a:extLst>
                </a:gridCol>
                <a:gridCol w="932345">
                  <a:extLst>
                    <a:ext uri="{9D8B030D-6E8A-4147-A177-3AD203B41FA5}">
                      <a16:colId xmlns:a16="http://schemas.microsoft.com/office/drawing/2014/main" val="2375146944"/>
                    </a:ext>
                  </a:extLst>
                </a:gridCol>
                <a:gridCol w="1137097">
                  <a:extLst>
                    <a:ext uri="{9D8B030D-6E8A-4147-A177-3AD203B41FA5}">
                      <a16:colId xmlns:a16="http://schemas.microsoft.com/office/drawing/2014/main" val="1794793245"/>
                    </a:ext>
                  </a:extLst>
                </a:gridCol>
                <a:gridCol w="1040610">
                  <a:extLst>
                    <a:ext uri="{9D8B030D-6E8A-4147-A177-3AD203B41FA5}">
                      <a16:colId xmlns:a16="http://schemas.microsoft.com/office/drawing/2014/main" val="33666667"/>
                    </a:ext>
                  </a:extLst>
                </a:gridCol>
                <a:gridCol w="939183">
                  <a:extLst>
                    <a:ext uri="{9D8B030D-6E8A-4147-A177-3AD203B41FA5}">
                      <a16:colId xmlns:a16="http://schemas.microsoft.com/office/drawing/2014/main" val="2364098802"/>
                    </a:ext>
                  </a:extLst>
                </a:gridCol>
                <a:gridCol w="1090417">
                  <a:extLst>
                    <a:ext uri="{9D8B030D-6E8A-4147-A177-3AD203B41FA5}">
                      <a16:colId xmlns:a16="http://schemas.microsoft.com/office/drawing/2014/main" val="188961613"/>
                    </a:ext>
                  </a:extLst>
                </a:gridCol>
                <a:gridCol w="988023">
                  <a:extLst>
                    <a:ext uri="{9D8B030D-6E8A-4147-A177-3AD203B41FA5}">
                      <a16:colId xmlns:a16="http://schemas.microsoft.com/office/drawing/2014/main" val="971416226"/>
                    </a:ext>
                  </a:extLst>
                </a:gridCol>
                <a:gridCol w="973909">
                  <a:extLst>
                    <a:ext uri="{9D8B030D-6E8A-4147-A177-3AD203B41FA5}">
                      <a16:colId xmlns:a16="http://schemas.microsoft.com/office/drawing/2014/main" val="4039387166"/>
                    </a:ext>
                  </a:extLst>
                </a:gridCol>
                <a:gridCol w="1199741">
                  <a:extLst>
                    <a:ext uri="{9D8B030D-6E8A-4147-A177-3AD203B41FA5}">
                      <a16:colId xmlns:a16="http://schemas.microsoft.com/office/drawing/2014/main" val="817969891"/>
                    </a:ext>
                  </a:extLst>
                </a:gridCol>
              </a:tblGrid>
              <a:tr h="525042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тестированию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Прошедших тестирование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принявшие участие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 группы риска (ВСЕГО)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25142"/>
                  </a:ext>
                </a:extLst>
              </a:tr>
              <a:tr h="1477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щихся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СПО/ВУЗ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СПО/ВУЗ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425279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 2016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63 334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59 845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45 919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3489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(5,5%)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1299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(2,2%)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9416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 2017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72 112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67 371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(6,6%)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(2,9%)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7280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 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22 805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67 593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(10,2%)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4585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(5,2%)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96719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 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139 150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125 191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7630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48115"/>
                  </a:ext>
                </a:extLst>
              </a:tr>
              <a:tr h="656570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207 022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159 684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47 338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185 608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144 085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41 523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21414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(10,34%)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9439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(5,9%)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11081"/>
                  </a:ext>
                </a:extLst>
              </a:tr>
              <a:tr h="815403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210 952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161 741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204 443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156 055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48 388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6509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(3,1%)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10198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14925" algn="l"/>
                        </a:tabLs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(5,9%)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531" marR="155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5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08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/>
          <a:lstStyle/>
          <a:p>
            <a:pPr algn="ctr"/>
            <a:r>
              <a:rPr lang="ru-RU" dirty="0" smtClean="0"/>
              <a:t>ОХВАТ РЕСПОНДЕНТОВ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47589"/>
              </p:ext>
            </p:extLst>
          </p:nvPr>
        </p:nvGraphicFramePr>
        <p:xfrm>
          <a:off x="472966" y="1019503"/>
          <a:ext cx="11532987" cy="565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42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6" y="209006"/>
            <a:ext cx="11771586" cy="1828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тестировании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3,0%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отказа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причинам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(болезнь, отчисление или перевод, дистанционное обучение и др.)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548641" y="2586446"/>
          <a:ext cx="4888230" cy="41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5251267" y="2586445"/>
          <a:ext cx="6175829" cy="41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88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297" y="1074907"/>
            <a:ext cx="5153897" cy="543099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обучающийся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(1790 человек или 27,5% от общего числа не прошедших тестирование)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 в установленном порядке отказ от участия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официально оформленных отказов от общего числа лиц, подлежащих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 (210952 чел.),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процент охвата тестированием обучающихся которых превысил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84%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 этапе прохождение тестирования обучающимися не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образовательных организаций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тестирование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во 2 этапе (с 30 ноября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73269" y="135802"/>
            <a:ext cx="11785925" cy="87319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обучающихся, не принявших участие в СПТ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31959088"/>
              </p:ext>
            </p:extLst>
          </p:nvPr>
        </p:nvGraphicFramePr>
        <p:xfrm>
          <a:off x="273268" y="1074907"/>
          <a:ext cx="6558455" cy="535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74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7" y="178130"/>
            <a:ext cx="7136674" cy="6212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тестирования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респондентами,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с письменным отказом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по причине болезни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других мероприятиях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переезд, отчисление из учебного заведения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дистанционная форма обучения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достижение обучающимся 18-летнего возраста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сбои в программе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0836" y="302359"/>
            <a:ext cx="42482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приказа Министерства образования и молодежной политики Свердловской области  от 16 июня 2020 № 134-и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Алгоритма проведения Единой методики СПТ в образовательных организациях, описанного в методических рекомендаций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отчета и сроки их предоставления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привело к устранению возникших проблем при формировании отчетности уже за пределами работы в программной системе проведения СПТ, либо подвергли сомнению достоверность представленных отчетов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135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08" y="389926"/>
            <a:ext cx="11025051" cy="6190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ОСОБОГО ВНИМАНИЯ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04768"/>
              </p:ext>
            </p:extLst>
          </p:nvPr>
        </p:nvGraphicFramePr>
        <p:xfrm>
          <a:off x="304801" y="1114097"/>
          <a:ext cx="10960786" cy="474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7">
                  <a:extLst>
                    <a:ext uri="{9D8B030D-6E8A-4147-A177-3AD203B41FA5}">
                      <a16:colId xmlns:a16="http://schemas.microsoft.com/office/drawing/2014/main" val="1864305830"/>
                    </a:ext>
                  </a:extLst>
                </a:gridCol>
                <a:gridCol w="1776248">
                  <a:extLst>
                    <a:ext uri="{9D8B030D-6E8A-4147-A177-3AD203B41FA5}">
                      <a16:colId xmlns:a16="http://schemas.microsoft.com/office/drawing/2014/main" val="2685124543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4293933953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289775742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4194186692"/>
                    </a:ext>
                  </a:extLst>
                </a:gridCol>
                <a:gridCol w="1585559">
                  <a:extLst>
                    <a:ext uri="{9D8B030D-6E8A-4147-A177-3AD203B41FA5}">
                      <a16:colId xmlns:a16="http://schemas.microsoft.com/office/drawing/2014/main" val="1484378626"/>
                    </a:ext>
                  </a:extLst>
                </a:gridCol>
              </a:tblGrid>
              <a:tr h="5203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тестировании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уровень риска (%)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Недостоверные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приняли участие в СПТ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77601"/>
                  </a:ext>
                </a:extLst>
              </a:tr>
              <a:tr h="86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sz="18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риска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84318"/>
                  </a:ext>
                </a:extLst>
              </a:tr>
              <a:tr h="11117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204 443 чел. – </a:t>
                      </a:r>
                      <a:endParaRPr lang="ru-RU" sz="2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протестировано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172 124 – достоверных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Явный риск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Латентный (скрытый) риск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133 620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(77,63%)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kern="12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32319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(15,8%)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(3,1%)</a:t>
                      </a:r>
                      <a:endParaRPr lang="ru-RU" sz="2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93429"/>
                  </a:ext>
                </a:extLst>
              </a:tr>
              <a:tr h="210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(5,9%)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(16,46%)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79723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94159" y="5960648"/>
            <a:ext cx="11025051" cy="7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 повышенного внимания составляет 77332 человека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37,8%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9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0" y="363800"/>
            <a:ext cx="11511533" cy="903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СПТ 2020/2021 учебного года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результатами СПТ 2019/2020 учебного года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17268"/>
              </p:ext>
            </p:extLst>
          </p:nvPr>
        </p:nvGraphicFramePr>
        <p:xfrm>
          <a:off x="903890" y="1267097"/>
          <a:ext cx="9967671" cy="543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52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34" y="259298"/>
            <a:ext cx="10293531" cy="15378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показателей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РИСКОГЕННОСТИ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Свердловской области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93596"/>
              </p:ext>
            </p:extLst>
          </p:nvPr>
        </p:nvGraphicFramePr>
        <p:xfrm>
          <a:off x="493986" y="1797119"/>
          <a:ext cx="11035862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42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5165833" cy="613804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повышенной вероятности вовлечения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итогам СПТ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2020/2021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года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22,37% или 38504 чел.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19,4% или 31439 чел.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организации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6622 чел.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8,1% или 443 чел.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6204856" y="979714"/>
          <a:ext cx="5352869" cy="517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34" y="285423"/>
            <a:ext cx="11207931" cy="7857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выявленных обучающихся группы  явного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923700"/>
              </p:ext>
            </p:extLst>
          </p:nvPr>
        </p:nvGraphicFramePr>
        <p:xfrm>
          <a:off x="492034" y="1188720"/>
          <a:ext cx="11311083" cy="540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29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147146"/>
            <a:ext cx="11771586" cy="655083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основания</a:t>
            </a:r>
            <a:r>
              <a:rPr lang="ru-RU" sz="23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 февраля 2020 г. 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59 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 февраля 2020 г. 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239 «Об утверждении порядка проведения социально-психологического тестирования в образовательных организациях высшего образования» </a:t>
            </a:r>
            <a:b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2.7 раздел 2 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Государственной Антинаркотической комиссии </a:t>
            </a:r>
            <a:b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декабря 2018 г. № 39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молодежной политики Свердловской области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июня 2020 г. 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134-И «О проведении </a:t>
            </a:r>
            <a:r>
              <a:rPr lang="ru-RU" sz="2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 в образовательных организациях Свердловской области, направленного на профилактику незаконного потребления обучающимися наркотических средств и психотропных веществ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Министерства просвещения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06 ноября 2020 г. </a:t>
            </a:r>
            <a:r>
              <a:rPr lang="ru-RU" sz="2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07-6746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5748" y="755685"/>
            <a:ext cx="5218085" cy="586583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обучающихся, составивших по результатам тестирования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явной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«социального риска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или 10198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5,9% или 9568 чел.)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5,5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или 8604 чел.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– 3,5% или 1498 чел.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 – 1,8% или 96 чел.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511144"/>
              </p:ext>
            </p:extLst>
          </p:nvPr>
        </p:nvGraphicFramePr>
        <p:xfrm>
          <a:off x="409904" y="315309"/>
          <a:ext cx="6138042" cy="641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53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12" y="518594"/>
            <a:ext cx="5867836" cy="61395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прошедших тестирование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28306 чел.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13,8%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16669 чел. или 8,1%)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14,6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22835,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11,9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5124,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6,7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347.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м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ситуацией, связанной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пандемией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респондентов достаточно высокий уровень тревожности,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сниженный самоконтроль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63501731"/>
              </p:ext>
            </p:extLst>
          </p:nvPr>
        </p:nvGraphicFramePr>
        <p:xfrm>
          <a:off x="6348548" y="336331"/>
          <a:ext cx="5731691" cy="632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430"/>
            <a:ext cx="10515600" cy="1001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СПТ </a:t>
            </a:r>
            <a:br>
              <a:rPr lang="ru-RU" dirty="0" smtClean="0"/>
            </a:br>
            <a:r>
              <a:rPr lang="ru-RU" dirty="0" smtClean="0"/>
              <a:t>по управленческим округам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822735"/>
              </p:ext>
            </p:extLst>
          </p:nvPr>
        </p:nvGraphicFramePr>
        <p:xfrm>
          <a:off x="367862" y="1166648"/>
          <a:ext cx="11456276" cy="551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96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63" y="207047"/>
            <a:ext cx="10946674" cy="9947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округов по охвату подлежащих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85835"/>
              </p:ext>
            </p:extLst>
          </p:nvPr>
        </p:nvGraphicFramePr>
        <p:xfrm>
          <a:off x="430923" y="1201779"/>
          <a:ext cx="11330152" cy="5346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560">
                  <a:extLst>
                    <a:ext uri="{9D8B030D-6E8A-4147-A177-3AD203B41FA5}">
                      <a16:colId xmlns:a16="http://schemas.microsoft.com/office/drawing/2014/main" val="1793091410"/>
                    </a:ext>
                  </a:extLst>
                </a:gridCol>
                <a:gridCol w="1854443">
                  <a:extLst>
                    <a:ext uri="{9D8B030D-6E8A-4147-A177-3AD203B41FA5}">
                      <a16:colId xmlns:a16="http://schemas.microsoft.com/office/drawing/2014/main" val="4280910322"/>
                    </a:ext>
                  </a:extLst>
                </a:gridCol>
                <a:gridCol w="1854443">
                  <a:extLst>
                    <a:ext uri="{9D8B030D-6E8A-4147-A177-3AD203B41FA5}">
                      <a16:colId xmlns:a16="http://schemas.microsoft.com/office/drawing/2014/main" val="1110276808"/>
                    </a:ext>
                  </a:extLst>
                </a:gridCol>
                <a:gridCol w="1551384">
                  <a:extLst>
                    <a:ext uri="{9D8B030D-6E8A-4147-A177-3AD203B41FA5}">
                      <a16:colId xmlns:a16="http://schemas.microsoft.com/office/drawing/2014/main" val="3383377499"/>
                    </a:ext>
                  </a:extLst>
                </a:gridCol>
                <a:gridCol w="1550294">
                  <a:extLst>
                    <a:ext uri="{9D8B030D-6E8A-4147-A177-3AD203B41FA5}">
                      <a16:colId xmlns:a16="http://schemas.microsoft.com/office/drawing/2014/main" val="3010250530"/>
                    </a:ext>
                  </a:extLst>
                </a:gridCol>
                <a:gridCol w="1396028">
                  <a:extLst>
                    <a:ext uri="{9D8B030D-6E8A-4147-A177-3AD203B41FA5}">
                      <a16:colId xmlns:a16="http://schemas.microsoft.com/office/drawing/2014/main" val="2026296871"/>
                    </a:ext>
                  </a:extLst>
                </a:gridCol>
              </a:tblGrid>
              <a:tr h="1336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управленческого округа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подлежащих СПТ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СПТ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СПТ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1252614035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Западный УО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25892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221592694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 УО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3517360481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Горнозаводской УО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31183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1052465546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 УО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4027385044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85282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82374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3140641892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УО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27921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26960 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20" marR="63220" marT="0" marB="0" anchor="ctr"/>
                </a:tc>
                <a:extLst>
                  <a:ext uri="{0D108BD9-81ED-4DB2-BD59-A6C34878D82A}">
                    <a16:rowId xmlns:a16="http://schemas.microsoft.com/office/drawing/2014/main" val="403656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68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11" y="246235"/>
            <a:ext cx="11051177" cy="811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рейтинга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округов по охвату подлежащих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81540"/>
              </p:ext>
            </p:extLst>
          </p:nvPr>
        </p:nvGraphicFramePr>
        <p:xfrm>
          <a:off x="607421" y="1058091"/>
          <a:ext cx="10977155" cy="550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27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11" y="246235"/>
            <a:ext cx="11051177" cy="8118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рейтинга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округов по охвату подлежащих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25822"/>
              </p:ext>
            </p:extLst>
          </p:nvPr>
        </p:nvGraphicFramePr>
        <p:xfrm>
          <a:off x="570411" y="1058091"/>
          <a:ext cx="11051177" cy="554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64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421" y="136634"/>
            <a:ext cx="10552385" cy="6726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Горнозаводской управленческий округ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6" y="725214"/>
            <a:ext cx="6452150" cy="60119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Верх-Нейвинский 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Верхнесалдинский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Верхний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Тагил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Верхняя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Горноуральский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Кировградский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Кушвинский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Невьянский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Нижняя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Нижний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Тагил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Новоуральский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ЗАТО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640" y="1384664"/>
            <a:ext cx="4757564" cy="52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07" y="84083"/>
            <a:ext cx="11424444" cy="9251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10207" y="851993"/>
            <a:ext cx="11716181" cy="1149976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sz="16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486" y="2163303"/>
            <a:ext cx="5650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округа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выявлены 2 муниципалитета с высоким уровнем отказов от тестирования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4557" y="2163303"/>
            <a:ext cx="5656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Горнозаводского управленческого округа выявлены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муниципалитетов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Нижняя Салда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 ЗАТО Свободный, Невьянский,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Кушвинский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Верхнесалдинский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0446"/>
              </p:ext>
            </p:extLst>
          </p:nvPr>
        </p:nvGraphicFramePr>
        <p:xfrm>
          <a:off x="392486" y="4263629"/>
          <a:ext cx="11418287" cy="2431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3686">
                  <a:extLst>
                    <a:ext uri="{9D8B030D-6E8A-4147-A177-3AD203B41FA5}">
                      <a16:colId xmlns:a16="http://schemas.microsoft.com/office/drawing/2014/main" val="4079525604"/>
                    </a:ext>
                  </a:extLst>
                </a:gridCol>
                <a:gridCol w="2067645">
                  <a:extLst>
                    <a:ext uri="{9D8B030D-6E8A-4147-A177-3AD203B41FA5}">
                      <a16:colId xmlns:a16="http://schemas.microsoft.com/office/drawing/2014/main" val="3424761943"/>
                    </a:ext>
                  </a:extLst>
                </a:gridCol>
                <a:gridCol w="1803909">
                  <a:extLst>
                    <a:ext uri="{9D8B030D-6E8A-4147-A177-3AD203B41FA5}">
                      <a16:colId xmlns:a16="http://schemas.microsoft.com/office/drawing/2014/main" val="1237292451"/>
                    </a:ext>
                  </a:extLst>
                </a:gridCol>
                <a:gridCol w="1364350">
                  <a:extLst>
                    <a:ext uri="{9D8B030D-6E8A-4147-A177-3AD203B41FA5}">
                      <a16:colId xmlns:a16="http://schemas.microsoft.com/office/drawing/2014/main" val="323946407"/>
                    </a:ext>
                  </a:extLst>
                </a:gridCol>
                <a:gridCol w="1392853">
                  <a:extLst>
                    <a:ext uri="{9D8B030D-6E8A-4147-A177-3AD203B41FA5}">
                      <a16:colId xmlns:a16="http://schemas.microsoft.com/office/drawing/2014/main" val="931704532"/>
                    </a:ext>
                  </a:extLst>
                </a:gridCol>
                <a:gridCol w="1335844">
                  <a:extLst>
                    <a:ext uri="{9D8B030D-6E8A-4147-A177-3AD203B41FA5}">
                      <a16:colId xmlns:a16="http://schemas.microsoft.com/office/drawing/2014/main" val="4176492149"/>
                    </a:ext>
                  </a:extLst>
                </a:gridCol>
              </a:tblGrid>
              <a:tr h="810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подлежащих СПТ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СПТ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СПТ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446935"/>
                  </a:ext>
                </a:extLst>
              </a:tr>
              <a:tr h="810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Нижняя Салда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262157"/>
                  </a:ext>
                </a:extLst>
              </a:tr>
              <a:tr h="810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Верхнесалдинский 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1493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75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Горнозаводскому 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874814"/>
              </p:ext>
            </p:extLst>
          </p:nvPr>
        </p:nvGraphicFramePr>
        <p:xfrm>
          <a:off x="115614" y="796837"/>
          <a:ext cx="11845157" cy="563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62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3090041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987708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68743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432679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3872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1023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Верх-Нейвинский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ЗАТО Свободный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Горноуральский 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Верхняя Тура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Кировградский 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Верхний Тагил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Кушвинский 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Новоуральский 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Нижний Тагил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207165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Невьянский ГО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155781"/>
                  </a:ext>
                </a:extLst>
              </a:tr>
              <a:tr h="459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Верхнесалдинский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8452683"/>
                  </a:ext>
                </a:extLst>
              </a:tr>
              <a:tr h="286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Нижняя Салда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55393"/>
                  </a:ext>
                </a:extLst>
              </a:tr>
              <a:tr h="415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ГОРНОЗАВОДСКОЙ УО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22959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3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7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Горнозаводскому управленческому округу </a:t>
            </a: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684711" y="1071155"/>
          <a:ext cx="10822575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12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3" y="378824"/>
            <a:ext cx="10489474" cy="16916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области в 2020/2021 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предварительным данным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августа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1085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219365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49386" y="2070462"/>
          <a:ext cx="5920785" cy="41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5831432" y="2155372"/>
          <a:ext cx="5920785" cy="401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18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122" y="118908"/>
            <a:ext cx="7729728" cy="5897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управленческий округ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602" y="708696"/>
            <a:ext cx="5107578" cy="6149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Алапаевское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Махневское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Артемовский ГО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Байкаловский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Ирбитское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Пышминский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Режевской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-Туринский МР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Таборинский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Тавдинский ГО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Талицкий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Тугулымский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Туринский ГО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Алапаевск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 </a:t>
            </a:r>
          </a:p>
          <a:p>
            <a:pPr>
              <a:spcBef>
                <a:spcPts val="0"/>
              </a:spcBef>
            </a:pP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Камышловский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upload.wikimedia.org/wikipedia/commons/thumb/a/ad/Sverdlovskaya-East.png/400px-Sverdlovskaya-Ea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86" y="977462"/>
            <a:ext cx="4750675" cy="560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699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52" y="246234"/>
            <a:ext cx="11569035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206" y="2163304"/>
            <a:ext cx="5654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округа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отказов от тестирования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70170" y="2163304"/>
            <a:ext cx="5656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Восточного управленческого округа выявлены 5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Режевской,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Махневское, Пышминский ГО,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Камышловский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37739"/>
              </p:ext>
            </p:extLst>
          </p:nvPr>
        </p:nvGraphicFramePr>
        <p:xfrm>
          <a:off x="578068" y="4102296"/>
          <a:ext cx="11119945" cy="2527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446">
                  <a:extLst>
                    <a:ext uri="{9D8B030D-6E8A-4147-A177-3AD203B41FA5}">
                      <a16:colId xmlns:a16="http://schemas.microsoft.com/office/drawing/2014/main" val="4079525604"/>
                    </a:ext>
                  </a:extLst>
                </a:gridCol>
                <a:gridCol w="2013621">
                  <a:extLst>
                    <a:ext uri="{9D8B030D-6E8A-4147-A177-3AD203B41FA5}">
                      <a16:colId xmlns:a16="http://schemas.microsoft.com/office/drawing/2014/main" val="3424761943"/>
                    </a:ext>
                  </a:extLst>
                </a:gridCol>
                <a:gridCol w="1756775">
                  <a:extLst>
                    <a:ext uri="{9D8B030D-6E8A-4147-A177-3AD203B41FA5}">
                      <a16:colId xmlns:a16="http://schemas.microsoft.com/office/drawing/2014/main" val="1237292451"/>
                    </a:ext>
                  </a:extLst>
                </a:gridCol>
                <a:gridCol w="1328701">
                  <a:extLst>
                    <a:ext uri="{9D8B030D-6E8A-4147-A177-3AD203B41FA5}">
                      <a16:colId xmlns:a16="http://schemas.microsoft.com/office/drawing/2014/main" val="323946407"/>
                    </a:ext>
                  </a:extLst>
                </a:gridCol>
                <a:gridCol w="1328701">
                  <a:extLst>
                    <a:ext uri="{9D8B030D-6E8A-4147-A177-3AD203B41FA5}">
                      <a16:colId xmlns:a16="http://schemas.microsoft.com/office/drawing/2014/main" val="931704532"/>
                    </a:ext>
                  </a:extLst>
                </a:gridCol>
                <a:gridCol w="1328701">
                  <a:extLst>
                    <a:ext uri="{9D8B030D-6E8A-4147-A177-3AD203B41FA5}">
                      <a16:colId xmlns:a16="http://schemas.microsoft.com/office/drawing/2014/main" val="4176492149"/>
                    </a:ext>
                  </a:extLst>
                </a:gridCol>
              </a:tblGrid>
              <a:tr h="1433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подлежащих СПТ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СПТ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СПТ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446935"/>
                  </a:ext>
                </a:extLst>
              </a:tr>
              <a:tr h="1094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Артемовский 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(2166)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(1891)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89,73 (87,3)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(275)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(12,7)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26215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210207" y="851993"/>
            <a:ext cx="11716181" cy="1149976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sz="16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</p:spTree>
    <p:extLst>
      <p:ext uri="{BB962C8B-B14F-4D97-AF65-F5344CB8AC3E}">
        <p14:creationId xmlns:p14="http://schemas.microsoft.com/office/powerpoint/2010/main" val="1639382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2" y="136026"/>
            <a:ext cx="10822575" cy="51561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38990"/>
              </p:ext>
            </p:extLst>
          </p:nvPr>
        </p:nvGraphicFramePr>
        <p:xfrm>
          <a:off x="462456" y="651639"/>
          <a:ext cx="11540357" cy="592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223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2117222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608322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265853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971908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58823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1111096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36096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395814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4889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157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Таборинский МР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Тавдинский 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1241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1069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19,18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Пышминский 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13,02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город Алапаевск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Байкаловский МР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Тугулымский 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656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18,29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город Ирбит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1123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5,23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18,59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Режевской 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Камышловский МР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207165"/>
                  </a:ext>
                </a:extLst>
              </a:tr>
              <a:tr h="38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Ирбитское 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5,70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8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15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9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99020"/>
              </p:ext>
            </p:extLst>
          </p:nvPr>
        </p:nvGraphicFramePr>
        <p:xfrm>
          <a:off x="252247" y="796827"/>
          <a:ext cx="11750566" cy="5898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46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2427890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499269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288911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989612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81753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1131335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58611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421239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544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1755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Туринский 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6,65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14,21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Камышловский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Махневское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Талицкий 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7,21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Алапаевское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Слободо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-Туринский МР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5,68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430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Артемовский 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58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ВОСТОЧНЫЙ УО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3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59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684711" y="1071155"/>
          <a:ext cx="10822575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08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591" y="287074"/>
            <a:ext cx="7729728" cy="4498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Южный управленческий округ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736941"/>
            <a:ext cx="5892400" cy="6121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Асбестовский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Богданович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Верхнее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Дуброво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Заречный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Каменск-Уральский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Рефтенский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Сухой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Сысерстский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«поселок Уральский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upload.wikimedia.org/wikipedia/commons/thumb/c/c6/Sverdlovskaya-south.png/400px-Sverdlovskaya-sout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6" y="882868"/>
            <a:ext cx="5665076" cy="568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1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4" y="73571"/>
            <a:ext cx="11495463" cy="807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57656" y="756109"/>
            <a:ext cx="11845158" cy="1492662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611" y="2248771"/>
            <a:ext cx="4802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округа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2 муниципалитета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отказов от тестирования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2015" y="2371881"/>
            <a:ext cx="6187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округа выявлены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муниципалитета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Сысертский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Малышевский, Белоярский ГО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94856"/>
              </p:ext>
            </p:extLst>
          </p:nvPr>
        </p:nvGraphicFramePr>
        <p:xfrm>
          <a:off x="430924" y="3951609"/>
          <a:ext cx="11358830" cy="2732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702">
                  <a:extLst>
                    <a:ext uri="{9D8B030D-6E8A-4147-A177-3AD203B41FA5}">
                      <a16:colId xmlns:a16="http://schemas.microsoft.com/office/drawing/2014/main" val="4079525604"/>
                    </a:ext>
                  </a:extLst>
                </a:gridCol>
                <a:gridCol w="2056879">
                  <a:extLst>
                    <a:ext uri="{9D8B030D-6E8A-4147-A177-3AD203B41FA5}">
                      <a16:colId xmlns:a16="http://schemas.microsoft.com/office/drawing/2014/main" val="3424761943"/>
                    </a:ext>
                  </a:extLst>
                </a:gridCol>
                <a:gridCol w="1794515">
                  <a:extLst>
                    <a:ext uri="{9D8B030D-6E8A-4147-A177-3AD203B41FA5}">
                      <a16:colId xmlns:a16="http://schemas.microsoft.com/office/drawing/2014/main" val="1237292451"/>
                    </a:ext>
                  </a:extLst>
                </a:gridCol>
                <a:gridCol w="1357245">
                  <a:extLst>
                    <a:ext uri="{9D8B030D-6E8A-4147-A177-3AD203B41FA5}">
                      <a16:colId xmlns:a16="http://schemas.microsoft.com/office/drawing/2014/main" val="323946407"/>
                    </a:ext>
                  </a:extLst>
                </a:gridCol>
                <a:gridCol w="1385600">
                  <a:extLst>
                    <a:ext uri="{9D8B030D-6E8A-4147-A177-3AD203B41FA5}">
                      <a16:colId xmlns:a16="http://schemas.microsoft.com/office/drawing/2014/main" val="931704532"/>
                    </a:ext>
                  </a:extLst>
                </a:gridCol>
                <a:gridCol w="1328889">
                  <a:extLst>
                    <a:ext uri="{9D8B030D-6E8A-4147-A177-3AD203B41FA5}">
                      <a16:colId xmlns:a16="http://schemas.microsoft.com/office/drawing/2014/main" val="4176492149"/>
                    </a:ext>
                  </a:extLst>
                </a:gridCol>
              </a:tblGrid>
              <a:tr h="99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подлежащих СПТ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СПТ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СПТ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446935"/>
                  </a:ext>
                </a:extLst>
              </a:tr>
              <a:tr h="86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Малышевский 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5262157"/>
                  </a:ext>
                </a:extLst>
              </a:tr>
              <a:tr h="86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Белоярский 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1281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675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15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Южному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888650"/>
              </p:ext>
            </p:extLst>
          </p:nvPr>
        </p:nvGraphicFramePr>
        <p:xfrm>
          <a:off x="325823" y="914401"/>
          <a:ext cx="11666479" cy="579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509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1757553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755959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532435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691333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37152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1037612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37153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835773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3681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72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«поселок Уральский»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Верхнее Дуброво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</a:t>
                      </a:r>
                      <a:r>
                        <a:rPr lang="ru-RU" sz="13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Рефтинский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Сухой Лог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2173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Каменский ГО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708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634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Березовский ГО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3229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УО г. Каменска-Уральского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7419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Сысертский</a:t>
                      </a: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2517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Богданович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2195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207165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Асбестовский ГО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2893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155781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Арамильский</a:t>
                      </a: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861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58763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Заречный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1012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7155304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Белоярский 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1340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485216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Малышевский 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3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933121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ЮЖНЫЙ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26960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24971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92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Южному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684711" y="1071155"/>
          <a:ext cx="10822575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631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121" y="181970"/>
            <a:ext cx="7729728" cy="5897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управленческий округ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10" y="771757"/>
            <a:ext cx="6213417" cy="59128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Верхотурский городской округ 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Волчанский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Ивдельский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Карпинск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Краснотурьинск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Красноуральск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«город Лесной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Нижнетуринский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Новолялинский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Пелым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Североуральский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Серовский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Сосьвинский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upload.wikimedia.org/wikipedia/commons/thumb/e/eb/Sverdlovskaya-north.png/400px-Sverdlovskaya-nort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37" y="771758"/>
            <a:ext cx="4963059" cy="582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56754"/>
            <a:ext cx="10829108" cy="14723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2020 года завершена процедура проведения тестирования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1079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2525804"/>
              </p:ext>
            </p:extLst>
          </p:nvPr>
        </p:nvGraphicFramePr>
        <p:xfrm>
          <a:off x="252249" y="1460938"/>
          <a:ext cx="11561380" cy="523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6604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246234"/>
            <a:ext cx="11077302" cy="9204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557349" y="1481959"/>
            <a:ext cx="11077302" cy="1674333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349" y="3276490"/>
            <a:ext cx="5128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управленческого округа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отказов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6304" y="3471603"/>
            <a:ext cx="58922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</a:t>
            </a: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4: ГО Пелым,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Североуральский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Краснотурьинск, ГО г.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</a:t>
            </a:r>
          </a:p>
        </p:txBody>
      </p:sp>
    </p:spTree>
    <p:extLst>
      <p:ext uri="{BB962C8B-B14F-4D97-AF65-F5344CB8AC3E}">
        <p14:creationId xmlns:p14="http://schemas.microsoft.com/office/powerpoint/2010/main" val="225085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220108"/>
            <a:ext cx="11687503" cy="8729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СЕВЕРНОМУ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10355"/>
              </p:ext>
            </p:extLst>
          </p:nvPr>
        </p:nvGraphicFramePr>
        <p:xfrm>
          <a:off x="252249" y="1093078"/>
          <a:ext cx="11687503" cy="5444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557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1760720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759123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535197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692579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39381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1039482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39382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839082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4825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131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Верхотурский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Ивдельский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Новолялинский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Красноуральск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Краснотурьинск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Сосьвинский 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598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Североуральский 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Качканарский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Пелым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20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58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СЕВЕРНОМУ управленческому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27304"/>
              </p:ext>
            </p:extLst>
          </p:nvPr>
        </p:nvGraphicFramePr>
        <p:xfrm>
          <a:off x="241739" y="796836"/>
          <a:ext cx="11719032" cy="5677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840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2144111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622516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539339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694447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42724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1042286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242726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844043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6164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137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Серовский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Карпинск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Гаринский 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764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Нижнетуринский 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Волчанский 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 «город Лесной»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48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СЕВЕРНЫЙ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15566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44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СЕВЕРНОМУ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684711" y="1071155"/>
          <a:ext cx="10822575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215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101" y="129419"/>
            <a:ext cx="7729728" cy="5897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управленческий округ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734220"/>
            <a:ext cx="7367752" cy="59818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Нижнесергинский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Шалинский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Староуткинск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Верхняя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Пышма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Среднеуральск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Первоуральск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Дегтярск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upload.wikimedia.org/wikipedia/commons/thumb/c/cf/Sverdlovskaya-west.png/400px-Sverdlovskaya-we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6" y="981589"/>
            <a:ext cx="4694970" cy="5629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013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21" y="246234"/>
            <a:ext cx="11655972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557349" y="1081930"/>
            <a:ext cx="11077302" cy="1674333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349" y="3276491"/>
            <a:ext cx="4802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Западного управленческого округа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отказов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6097" y="3307268"/>
            <a:ext cx="61444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1: ГО Красноуфимск</a:t>
            </a:r>
          </a:p>
        </p:txBody>
      </p:sp>
    </p:spTree>
    <p:extLst>
      <p:ext uri="{BB962C8B-B14F-4D97-AF65-F5344CB8AC3E}">
        <p14:creationId xmlns:p14="http://schemas.microsoft.com/office/powerpoint/2010/main" val="2741797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468" y="83474"/>
            <a:ext cx="11540284" cy="576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Западному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493839"/>
              </p:ext>
            </p:extLst>
          </p:nvPr>
        </p:nvGraphicFramePr>
        <p:xfrm>
          <a:off x="136635" y="660200"/>
          <a:ext cx="11876689" cy="618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987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2193255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2070537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995976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137624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776247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3616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759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Среднеуральск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Ачитский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Ревда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448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Красноуфимский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Артинский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Красноуфимск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Первоуральск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Дегтярск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Верхняя Пышма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207165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073193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  Староуткинск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115768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Полевской 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979424"/>
                  </a:ext>
                </a:extLst>
              </a:tr>
              <a:tr h="448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Нижнесергинский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975866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Бисертский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187981"/>
                  </a:ext>
                </a:extLst>
              </a:tr>
              <a:tr h="640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ЗАПАДНЫЙ УО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18203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2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25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ЗАПАДНОМУ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управленческому округу </a:t>
            </a: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13045"/>
              </p:ext>
            </p:extLst>
          </p:nvPr>
        </p:nvGraphicFramePr>
        <p:xfrm>
          <a:off x="684711" y="796835"/>
          <a:ext cx="10822575" cy="5761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124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5543"/>
            <a:ext cx="11088414" cy="5897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«город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34" y="845331"/>
            <a:ext cx="6021978" cy="55764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делится 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являющихся муниципальными образованиями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Орджоникидзевский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300px-ГО_город_Екатеринбург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24" y="1141454"/>
            <a:ext cx="4083569" cy="528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965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07" y="246234"/>
            <a:ext cx="11771586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включенности в процесс тестирования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557349" y="1081930"/>
            <a:ext cx="11077302" cy="1674333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участников тестирования выявлены территории 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</a:t>
            </a:r>
            <a:r>
              <a:rPr lang="ru-RU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высоким уровнем отказов понимается процент не прошедших тестирование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10% от общего количества 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уровень отказов на основании анализа результатов тестирования за последние 6 лет).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349" y="3276491"/>
            <a:ext cx="4802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отказов от тестирования.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5142" y="3307268"/>
            <a:ext cx="66054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Прошлый год </a:t>
            </a:r>
            <a:endParaRPr lang="ru-RU" sz="2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Екатеринбурге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района: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Верх-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Железнодорожный,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</a:t>
            </a:r>
          </a:p>
        </p:txBody>
      </p:sp>
    </p:spTree>
    <p:extLst>
      <p:ext uri="{BB962C8B-B14F-4D97-AF65-F5344CB8AC3E}">
        <p14:creationId xmlns:p14="http://schemas.microsoft.com/office/powerpoint/2010/main" val="22480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6297" y="457200"/>
            <a:ext cx="5342708" cy="58521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1079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протестировались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онлайн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1066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бланковой методике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0019388"/>
              </p:ext>
            </p:extLst>
          </p:nvPr>
        </p:nvGraphicFramePr>
        <p:xfrm>
          <a:off x="777965" y="673945"/>
          <a:ext cx="551833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499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ЕКАТЕРИНБУРГ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253642"/>
              </p:ext>
            </p:extLst>
          </p:nvPr>
        </p:nvGraphicFramePr>
        <p:xfrm>
          <a:off x="126124" y="872361"/>
          <a:ext cx="11939751" cy="5801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130">
                  <a:extLst>
                    <a:ext uri="{9D8B030D-6E8A-4147-A177-3AD203B41FA5}">
                      <a16:colId xmlns:a16="http://schemas.microsoft.com/office/drawing/2014/main" val="2273478858"/>
                    </a:ext>
                  </a:extLst>
                </a:gridCol>
                <a:gridCol w="2505422">
                  <a:extLst>
                    <a:ext uri="{9D8B030D-6E8A-4147-A177-3AD203B41FA5}">
                      <a16:colId xmlns:a16="http://schemas.microsoft.com/office/drawing/2014/main" val="27670126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1325104316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797132815"/>
                    </a:ext>
                  </a:extLst>
                </a:gridCol>
                <a:gridCol w="714704">
                  <a:extLst>
                    <a:ext uri="{9D8B030D-6E8A-4147-A177-3AD203B41FA5}">
                      <a16:colId xmlns:a16="http://schemas.microsoft.com/office/drawing/2014/main" val="3827868929"/>
                    </a:ext>
                  </a:extLst>
                </a:gridCol>
                <a:gridCol w="1240220">
                  <a:extLst>
                    <a:ext uri="{9D8B030D-6E8A-4147-A177-3AD203B41FA5}">
                      <a16:colId xmlns:a16="http://schemas.microsoft.com/office/drawing/2014/main" val="1982795507"/>
                    </a:ext>
                  </a:extLst>
                </a:gridCol>
                <a:gridCol w="945932">
                  <a:extLst>
                    <a:ext uri="{9D8B030D-6E8A-4147-A177-3AD203B41FA5}">
                      <a16:colId xmlns:a16="http://schemas.microsoft.com/office/drawing/2014/main" val="1736561130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2715419240"/>
                    </a:ext>
                  </a:extLst>
                </a:gridCol>
                <a:gridCol w="1555530">
                  <a:extLst>
                    <a:ext uri="{9D8B030D-6E8A-4147-A177-3AD203B41FA5}">
                      <a16:colId xmlns:a16="http://schemas.microsoft.com/office/drawing/2014/main" val="2581518901"/>
                    </a:ext>
                  </a:extLst>
                </a:gridCol>
              </a:tblGrid>
              <a:tr h="4614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принявших участие в тестировании (чел.)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«группе риска»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обучающихся,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принявших участие в тестировании (чел.)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4460700"/>
                  </a:ext>
                </a:extLst>
              </a:tr>
              <a:tr h="96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Латентная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числа достоверных ответов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155483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Верх-Исетский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8263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100895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Железнодорожный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4293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077094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Орджоникидзевский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7464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843171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906487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Чкаловский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8945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324070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552065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7580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517724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ЕКАТЕРИНБУРГ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60627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43495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7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27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11" y="220109"/>
            <a:ext cx="10822575" cy="576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30883"/>
              </p:ext>
            </p:extLst>
          </p:nvPr>
        </p:nvGraphicFramePr>
        <p:xfrm>
          <a:off x="684711" y="796835"/>
          <a:ext cx="10822575" cy="569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494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8" y="207470"/>
            <a:ext cx="11183007" cy="864585"/>
          </a:xfrm>
        </p:spPr>
        <p:txBody>
          <a:bodyPr/>
          <a:lstStyle/>
          <a:p>
            <a:pPr algn="ctr"/>
            <a:r>
              <a:rPr lang="ru-RU" dirty="0" smtClean="0"/>
              <a:t>ВЫВОДЫ И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8" y="966952"/>
            <a:ext cx="11813628" cy="57386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 smtClean="0">
                <a:latin typeface="Liberation Serif" panose="02020603050405020304" pitchFamily="18" charset="0"/>
              </a:rPr>
              <a:t>Эффективно </a:t>
            </a:r>
            <a:r>
              <a:rPr lang="ru-RU" sz="4400" dirty="0">
                <a:latin typeface="Liberation Serif" panose="02020603050405020304" pitchFamily="18" charset="0"/>
              </a:rPr>
              <a:t>проводить предварительную работу с обучающимися, родителями (законными представителями) и педагогами по информированию (разъяснению) целей, задач, принципов, этапов тестирования, об условиях тестирования и его продолжительности и т.д.</a:t>
            </a:r>
          </a:p>
          <a:p>
            <a:pPr algn="just"/>
            <a:r>
              <a:rPr lang="ru-RU" sz="4400" dirty="0" smtClean="0">
                <a:latin typeface="Liberation Serif" panose="02020603050405020304" pitchFamily="18" charset="0"/>
              </a:rPr>
              <a:t>По </a:t>
            </a:r>
            <a:r>
              <a:rPr lang="ru-RU" sz="4400" dirty="0">
                <a:latin typeface="Liberation Serif" panose="02020603050405020304" pitchFamily="18" charset="0"/>
              </a:rPr>
              <a:t>результатам социально-психологического тестирования своевременно корректировать планы (программы) профилактики </a:t>
            </a:r>
            <a:r>
              <a:rPr lang="ru-RU" sz="4400" dirty="0" err="1">
                <a:latin typeface="Liberation Serif" panose="02020603050405020304" pitchFamily="18" charset="0"/>
              </a:rPr>
              <a:t>наркопотребления</a:t>
            </a:r>
            <a:r>
              <a:rPr lang="ru-RU" sz="4400" dirty="0">
                <a:latin typeface="Liberation Serif" panose="02020603050405020304" pitchFamily="18" charset="0"/>
              </a:rPr>
              <a:t> среди обучающихся.</a:t>
            </a:r>
          </a:p>
          <a:p>
            <a:pPr algn="just"/>
            <a:r>
              <a:rPr lang="ru-RU" sz="4400" dirty="0" smtClean="0">
                <a:latin typeface="Liberation Serif" panose="02020603050405020304" pitchFamily="18" charset="0"/>
              </a:rPr>
              <a:t>Изучать </a:t>
            </a:r>
            <a:r>
              <a:rPr lang="ru-RU" sz="4400" dirty="0">
                <a:latin typeface="Liberation Serif" panose="02020603050405020304" pitchFamily="18" charset="0"/>
              </a:rPr>
              <a:t>и популяризировать положительный опыт тестирования в системе образования. </a:t>
            </a:r>
          </a:p>
          <a:p>
            <a:pPr algn="just"/>
            <a:r>
              <a:rPr lang="ru-RU" sz="4400" dirty="0" smtClean="0">
                <a:latin typeface="Liberation Serif" panose="02020603050405020304" pitchFamily="18" charset="0"/>
              </a:rPr>
              <a:t>Руководителям </a:t>
            </a:r>
            <a:r>
              <a:rPr lang="ru-RU" sz="4400" dirty="0">
                <a:latin typeface="Liberation Serif" panose="02020603050405020304" pitchFamily="18" charset="0"/>
              </a:rPr>
              <a:t>образовательных организаций среднего профессионального образования (государственных и негосударственных) заблаговременно планировать социально - психологическое тестирование со студентами заочной формы обучения, а также студентами, направленными на производственную практику.</a:t>
            </a:r>
          </a:p>
          <a:p>
            <a:pPr algn="just"/>
            <a:r>
              <a:rPr lang="ru-RU" sz="4400" dirty="0" smtClean="0">
                <a:latin typeface="Liberation Serif" panose="02020603050405020304" pitchFamily="18" charset="0"/>
              </a:rPr>
              <a:t>Муниципальным </a:t>
            </a:r>
            <a:r>
              <a:rPr lang="ru-RU" sz="4400" dirty="0">
                <a:latin typeface="Liberation Serif" panose="02020603050405020304" pitchFamily="18" charset="0"/>
              </a:rPr>
              <a:t>органам управления образованием оказывать помощь подведомственным образовательным организациям на всех этапах проведения социально-психологического тестирования; осуществлять контроль исполнения Федерального закона 120-ФЗ всеми подведомственными общеобразовательными организациями; проводить анализ результатов тестирования по муниципалитету; по итогам анализа осуществлять корректировку профилактической работы на уровне муниципалитета.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659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15310" y="378372"/>
            <a:ext cx="11708524" cy="6127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 от 6 октября 2014 г. 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581-н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медицинских осмотров обучающихся общеобразовательных организациях и профессиональных образовательных организациях, а также образовательных организациях высшего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представителями медицинской организации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осуществляющей профилактический медицинский осмотр,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обучающихся и родителей (или иных законных представителей), на которых информировать их о целях и порядке проведения профилактического медицинского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Свердловской области и Министерства образования и молодежной политики Свердловской области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ноября 2020 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 2065-п/825-Д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по результатам социально-психологического тестирования на территории Свердловской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2020/2021 учебном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организациям, участвующим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профилактических медицинских осмотров,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субъектами системы профилактики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потребления наркотических средств и психотропных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информационно-просветительскую кампанию для обучающихся и их родителей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и порядке проведения профилактических медицинских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44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" y="193231"/>
            <a:ext cx="1438275" cy="129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049" y="1170742"/>
            <a:ext cx="11361682" cy="4575745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проведения</a:t>
            </a:r>
            <a:b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 в образовательных организациях Свердловской области, направленного на раннее выявление незаконного потребления  наркотических средств и психотропных веществ, с использованием Единой методики, </a:t>
            </a:r>
            <a:b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учебном </a:t>
            </a: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проведение профилактических медицинских осмотров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3691" y="5847947"/>
            <a:ext cx="6801612" cy="71584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Васильевна Пестова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СО «ЦППМСП «Ладо»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4815" y="193231"/>
            <a:ext cx="10761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психолого-педагогической, медицинской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«Ладо»</a:t>
            </a:r>
          </a:p>
        </p:txBody>
      </p:sp>
    </p:spTree>
    <p:extLst>
      <p:ext uri="{BB962C8B-B14F-4D97-AF65-F5344CB8AC3E}">
        <p14:creationId xmlns:p14="http://schemas.microsoft.com/office/powerpoint/2010/main" val="283760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414" y="287798"/>
            <a:ext cx="6115792" cy="6302188"/>
          </a:xfrm>
        </p:spPr>
        <p:txBody>
          <a:bodyPr>
            <a:normAutofit/>
          </a:bodyPr>
          <a:lstStyle/>
          <a:p>
            <a:pPr algn="ctr"/>
            <a:r>
              <a:rPr lang="ru-RU" sz="1900" dirty="0">
                <a:latin typeface="Liberation Serif" panose="02020603050405020304" pitchFamily="18" charset="0"/>
              </a:rPr>
              <a:t>Не получены данные о результатах </a:t>
            </a:r>
            <a:r>
              <a:rPr lang="ru-RU" sz="1900" dirty="0" smtClean="0">
                <a:latin typeface="Liberation Serif" panose="02020603050405020304" pitchFamily="18" charset="0"/>
              </a:rPr>
              <a:t>СПТ </a:t>
            </a:r>
            <a:r>
              <a:rPr lang="ru-RU" sz="1900" dirty="0">
                <a:latin typeface="Liberation Serif" panose="02020603050405020304" pitchFamily="18" charset="0"/>
              </a:rPr>
              <a:t/>
            </a:r>
            <a:br>
              <a:rPr lang="ru-RU" sz="1900" dirty="0">
                <a:latin typeface="Liberation Serif" panose="02020603050405020304" pitchFamily="18" charset="0"/>
              </a:rPr>
            </a:br>
            <a:r>
              <a:rPr lang="ru-RU" sz="1900" dirty="0">
                <a:latin typeface="Liberation Serif" panose="02020603050405020304" pitchFamily="18" charset="0"/>
              </a:rPr>
              <a:t>от </a:t>
            </a:r>
            <a:r>
              <a:rPr lang="ru-RU" sz="1900" b="1" dirty="0" smtClean="0">
                <a:latin typeface="Liberation Serif" panose="02020603050405020304" pitchFamily="18" charset="0"/>
              </a:rPr>
              <a:t>6 образовательных организаций </a:t>
            </a:r>
            <a:r>
              <a:rPr lang="ru-RU" sz="1900" dirty="0" smtClean="0">
                <a:latin typeface="Liberation Serif" panose="02020603050405020304" pitchFamily="18" charset="0"/>
              </a:rPr>
              <a:t>:</a:t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900" dirty="0" smtClean="0">
                <a:latin typeface="Liberation Serif" panose="02020603050405020304" pitchFamily="18" charset="0"/>
              </a:rPr>
              <a:t/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900" dirty="0" smtClean="0">
                <a:latin typeface="Liberation Serif" panose="02020603050405020304" pitchFamily="18" charset="0"/>
              </a:rPr>
              <a:t>- </a:t>
            </a:r>
            <a:r>
              <a:rPr lang="ru-RU" sz="1900" dirty="0">
                <a:latin typeface="Liberation Serif" panose="02020603050405020304" pitchFamily="18" charset="0"/>
              </a:rPr>
              <a:t>4 ВУЗа (</a:t>
            </a:r>
            <a:r>
              <a:rPr lang="ru-RU" sz="1900" b="1" dirty="0" err="1">
                <a:latin typeface="Liberation Serif" panose="02020603050405020304" pitchFamily="18" charset="0"/>
              </a:rPr>
              <a:t>УрФУ</a:t>
            </a:r>
            <a:r>
              <a:rPr lang="ru-RU" sz="1900" b="1" dirty="0">
                <a:latin typeface="Liberation Serif" panose="02020603050405020304" pitchFamily="18" charset="0"/>
              </a:rPr>
              <a:t>, </a:t>
            </a:r>
            <a:r>
              <a:rPr lang="ru-RU" sz="1900" b="1" dirty="0" err="1">
                <a:latin typeface="Liberation Serif" panose="02020603050405020304" pitchFamily="18" charset="0"/>
              </a:rPr>
              <a:t>УрГАХУ</a:t>
            </a:r>
            <a:r>
              <a:rPr lang="ru-RU" sz="1900" b="1" dirty="0">
                <a:latin typeface="Liberation Serif" panose="02020603050405020304" pitchFamily="18" charset="0"/>
              </a:rPr>
              <a:t>, УГГУ, НТИ НИЯУ МИФИ</a:t>
            </a:r>
            <a:r>
              <a:rPr lang="ru-RU" sz="1900" dirty="0">
                <a:latin typeface="Liberation Serif" panose="02020603050405020304" pitchFamily="18" charset="0"/>
              </a:rPr>
              <a:t>), </a:t>
            </a:r>
            <a:r>
              <a:rPr lang="ru-RU" sz="1900" dirty="0" smtClean="0">
                <a:latin typeface="Liberation Serif" panose="02020603050405020304" pitchFamily="18" charset="0"/>
              </a:rPr>
              <a:t/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900" dirty="0" smtClean="0">
                <a:latin typeface="Liberation Serif" panose="02020603050405020304" pitchFamily="18" charset="0"/>
              </a:rPr>
              <a:t>- 1 </a:t>
            </a:r>
            <a:r>
              <a:rPr lang="ru-RU" sz="1900" dirty="0">
                <a:latin typeface="Liberation Serif" panose="02020603050405020304" pitchFamily="18" charset="0"/>
              </a:rPr>
              <a:t>общеобразовательная организация (</a:t>
            </a:r>
            <a:r>
              <a:rPr lang="ru-RU" sz="1900" b="1" dirty="0">
                <a:latin typeface="Liberation Serif" panose="02020603050405020304" pitchFamily="18" charset="0"/>
              </a:rPr>
              <a:t>ГБОУ СО «Кадетская школа-интернат «Екатеринбургский кадетский корпус войск национальной гвардии Российской Федерации»</a:t>
            </a:r>
            <a:r>
              <a:rPr lang="ru-RU" sz="1900" dirty="0">
                <a:latin typeface="Liberation Serif" panose="02020603050405020304" pitchFamily="18" charset="0"/>
              </a:rPr>
              <a:t>) </a:t>
            </a:r>
            <a:r>
              <a:rPr lang="ru-RU" sz="1900" dirty="0" smtClean="0">
                <a:latin typeface="Liberation Serif" panose="02020603050405020304" pitchFamily="18" charset="0"/>
              </a:rPr>
              <a:t/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900" dirty="0" smtClean="0">
                <a:latin typeface="Liberation Serif" panose="02020603050405020304" pitchFamily="18" charset="0"/>
              </a:rPr>
              <a:t>- 1 </a:t>
            </a:r>
            <a:r>
              <a:rPr lang="ru-RU" sz="1900" dirty="0">
                <a:latin typeface="Liberation Serif" panose="02020603050405020304" pitchFamily="18" charset="0"/>
              </a:rPr>
              <a:t>профессиональная образовательная организация (</a:t>
            </a:r>
            <a:r>
              <a:rPr lang="ru-RU" sz="1900" b="1" dirty="0">
                <a:latin typeface="Liberation Serif" panose="02020603050405020304" pitchFamily="18" charset="0"/>
              </a:rPr>
              <a:t>ГБПОУ СО "Нижнетагильский педагогический </a:t>
            </a:r>
            <a:r>
              <a:rPr lang="ru-RU" sz="1900" b="1" dirty="0" smtClean="0">
                <a:latin typeface="Liberation Serif" panose="02020603050405020304" pitchFamily="18" charset="0"/>
              </a:rPr>
              <a:t>колледж №</a:t>
            </a:r>
            <a:r>
              <a:rPr lang="ru-RU" sz="1900" b="1" dirty="0">
                <a:latin typeface="Liberation Serif" panose="02020603050405020304" pitchFamily="18" charset="0"/>
              </a:rPr>
              <a:t>1</a:t>
            </a:r>
            <a:r>
              <a:rPr lang="ru-RU" sz="1900" b="1" dirty="0" smtClean="0">
                <a:latin typeface="Liberation Serif" panose="02020603050405020304" pitchFamily="18" charset="0"/>
              </a:rPr>
              <a:t>"</a:t>
            </a:r>
            <a:r>
              <a:rPr lang="ru-RU" sz="1900" dirty="0" smtClean="0">
                <a:latin typeface="Liberation Serif" panose="02020603050405020304" pitchFamily="18" charset="0"/>
              </a:rPr>
              <a:t>)</a:t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900" dirty="0" smtClean="0">
                <a:latin typeface="Liberation Serif" panose="02020603050405020304" pitchFamily="18" charset="0"/>
              </a:rPr>
              <a:t/>
            </a:r>
            <a:br>
              <a:rPr lang="ru-RU" sz="1900" dirty="0" smtClean="0">
                <a:latin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2400" b="1" dirty="0" smtClean="0">
                <a:latin typeface="Liberation Serif" panose="02020603050405020304" pitchFamily="18" charset="0"/>
              </a:rPr>
              <a:t>В результате </a:t>
            </a:r>
            <a:r>
              <a:rPr lang="ru-RU" sz="2400" b="1" dirty="0">
                <a:latin typeface="Liberation Serif" panose="02020603050405020304" pitchFamily="18" charset="0"/>
              </a:rPr>
              <a:t>число подлежащих тестированию по состоянию на </a:t>
            </a:r>
            <a:r>
              <a:rPr lang="ru-RU" sz="2400" b="1" dirty="0" smtClean="0">
                <a:latin typeface="Liberation Serif" panose="02020603050405020304" pitchFamily="18" charset="0"/>
              </a:rPr>
              <a:t>20 </a:t>
            </a:r>
            <a:r>
              <a:rPr lang="ru-RU" sz="2400" b="1" dirty="0">
                <a:latin typeface="Liberation Serif" panose="02020603050405020304" pitchFamily="18" charset="0"/>
              </a:rPr>
              <a:t>декабря 2020 года сократилось на 8413 человек и составило </a:t>
            </a:r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210952</a:t>
            </a:r>
            <a:r>
              <a:rPr lang="ru-RU" sz="2400" b="1" dirty="0">
                <a:latin typeface="Liberation Serif" panose="02020603050405020304" pitchFamily="18" charset="0"/>
              </a:rPr>
              <a:t> человека.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26813"/>
              </p:ext>
            </p:extLst>
          </p:nvPr>
        </p:nvGraphicFramePr>
        <p:xfrm>
          <a:off x="142505" y="287798"/>
          <a:ext cx="6006047" cy="63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66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259298"/>
            <a:ext cx="9927772" cy="1073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тестировании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10585"/>
              </p:ext>
            </p:extLst>
          </p:nvPr>
        </p:nvGraphicFramePr>
        <p:xfrm>
          <a:off x="451944" y="1423852"/>
          <a:ext cx="11361683" cy="52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0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4663714"/>
              </p:ext>
            </p:extLst>
          </p:nvPr>
        </p:nvGraphicFramePr>
        <p:xfrm>
          <a:off x="220718" y="1669193"/>
          <a:ext cx="11098924" cy="446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6670766" y="164954"/>
            <a:ext cx="5332047" cy="2378549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обучающихся, принявших участие в тестирование к общему числу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96,9%,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которых: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– 73,98%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– 20,47%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 – 2,47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286" y="164954"/>
            <a:ext cx="5811018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проведения мотивационной кампании по образовательным организациям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718" y="6011293"/>
            <a:ext cx="1146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эффективно мотивационная кампания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подведомственных Министерству образования и молодежной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88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92832"/>
              </p:ext>
            </p:extLst>
          </p:nvPr>
        </p:nvGraphicFramePr>
        <p:xfrm>
          <a:off x="662152" y="1124607"/>
          <a:ext cx="11288110" cy="55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89">
                  <a:extLst>
                    <a:ext uri="{9D8B030D-6E8A-4147-A177-3AD203B41FA5}">
                      <a16:colId xmlns:a16="http://schemas.microsoft.com/office/drawing/2014/main" val="1862671380"/>
                    </a:ext>
                  </a:extLst>
                </a:gridCol>
                <a:gridCol w="2343807">
                  <a:extLst>
                    <a:ext uri="{9D8B030D-6E8A-4147-A177-3AD203B41FA5}">
                      <a16:colId xmlns:a16="http://schemas.microsoft.com/office/drawing/2014/main" val="154009939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18142109"/>
                    </a:ext>
                  </a:extLst>
                </a:gridCol>
                <a:gridCol w="2031101">
                  <a:extLst>
                    <a:ext uri="{9D8B030D-6E8A-4147-A177-3AD203B41FA5}">
                      <a16:colId xmlns:a16="http://schemas.microsoft.com/office/drawing/2014/main" val="1037766788"/>
                    </a:ext>
                  </a:extLst>
                </a:gridCol>
                <a:gridCol w="2236099">
                  <a:extLst>
                    <a:ext uri="{9D8B030D-6E8A-4147-A177-3AD203B41FA5}">
                      <a16:colId xmlns:a16="http://schemas.microsoft.com/office/drawing/2014/main" val="1506778232"/>
                    </a:ext>
                  </a:extLst>
                </a:gridCol>
              </a:tblGrid>
              <a:tr h="1790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тестированию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обучающихся, принявших участие в тестировании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достоверных ответов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недостоверных ответов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47567"/>
                  </a:ext>
                </a:extLst>
              </a:tr>
              <a:tr h="17611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2019/2020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207 022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185 608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(89,7%)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161 516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(87,01%)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24 092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(12,98%)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07333"/>
                  </a:ext>
                </a:extLst>
              </a:tr>
              <a:tr h="170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210 952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204 443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(96,9%)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(82,2%)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32 319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(15,8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44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52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3410</Words>
  <Application>Microsoft Office PowerPoint</Application>
  <PresentationFormat>Широкоэкранный</PresentationFormat>
  <Paragraphs>1494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Подведение итогов проведения социально-психологического тестирования обучающихся в образовательных организациях Свердловской области, направленного на раннее выявление незаконного потребления  наркотических средств и психотропных веществ, с использованием Единой методики,  в 2020-2021 учебном году, проведение профилактических медицинских осмотров</vt:lpstr>
      <vt:lpstr>Нормативно-правовые основания  приказ Министерства образования и науки Российской Федерации  от 20 февраля 2020 г. № 59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организациях»   приказ Министерства образования и науки Российской Федерации  от 20 февраля 2020 г. № 239 «Об утверждении порядка проведения социально-психологического тестирования в образовательных организациях высшего образования»   пункт 2.7 раздел 2 протокола Государственной Антинаркотической комиссии  от 24 декабря 2018 г. № 39   приказ Министерства образования и молодежной политики Свердловской области  от 16 июня 2020 г. № 134-И «О проведении социально-психологического тестирования обучающихся в образовательных организациях Свердловской области, направленного на профилактику незаконного потребления обучающимися наркотических средств и психотропных веществ»   информационное письмо Министерства просвещения Российской Федерации  от 06 ноября 2020 г. № 07-6746</vt:lpstr>
      <vt:lpstr>Всего по области в 2020/2021 году  по предварительным данным на 01 августа 2020 года  подлежало тестированию  1085 образовательных организаций и 219365 обучающихся</vt:lpstr>
      <vt:lpstr>На 20 декабря 2020 года завершена процедура проведения тестирования в 1079 образовательных организациях</vt:lpstr>
      <vt:lpstr>Из 1079 образовательных организаций протестировались  в режиме онлайн - 1066 образовательных организаций;  по бланковой методике – 13 образовательных организаций.</vt:lpstr>
      <vt:lpstr>Не получены данные о результатах СПТ  от 6 образовательных организаций :  - 4 ВУЗа (УрФУ, УрГАХУ, УГГУ, НТИ НИЯУ МИФИ),  - 1 общеобразовательная организация (ГБОУ СО «Кадетская школа-интернат «Екатеринбургский кадетский корпус войск национальной гвардии Российской Федерации»)  - 1 профессиональная образовательная организация (ГБПОУ СО "Нижнетагильский педагогический колледж №1")   В результате число подлежащих тестированию по состоянию на 20 декабря 2020 года сократилось на 8413 человек и составило 210952 человека.</vt:lpstr>
      <vt:lpstr>Динамика участия обучающихся  в тестировании</vt:lpstr>
      <vt:lpstr>Презентация PowerPoint</vt:lpstr>
      <vt:lpstr>Результаты тестирования</vt:lpstr>
      <vt:lpstr>СРАВНЕНИЕ РЕЗУЛЬТАТОВ ТЕСТИРОВАНИЯ  2020-2021 УЧЕБНОГО ГОДА  С РЕЗУЛЬТАТАМИ 2015-2016, 2016-2017, 2017-2018, 2018-2019, 2019-2020 учебные годы</vt:lpstr>
      <vt:lpstr>ОХВАТ РЕСПОНДЕНТОВ</vt:lpstr>
      <vt:lpstr>Не приняли участие в тестировании 6509 или 3,0% человек, из них:  по причине отказа – 1790 человек;  по иным причинам (болезнь, отчисление или перевод, дистанционное обучение и др.) – 4719 человека. </vt:lpstr>
      <vt:lpstr>Каждый третий обучающийся (1790 человек или 27,5% от общего числа не прошедших тестирование) оформил в установленном порядке отказ от участия в тестировании.  Общая доля официально оформленных отказов от общего числа лиц, подлежащих тестированию (210952 чел.), составила 0,85%.  Образовательные организации, процент охвата тестированием обучающихся которых превысил 84%, во 2 этапе прохождение тестирования обучающимися не организовали.  Ряд образовательных организаций провели тестирование только во 2 этапе (с 30 ноября по 20 декабря)</vt:lpstr>
      <vt:lpstr>основные причины  не прохождения тестирования респондентами,  не связанным с письменным отказом:  - отсутствие по причине болезни;  - участие в других мероприятиях;  - переезд, отчисление из учебного заведения;  - дистанционная форма обучения;  - достижение обучающимся 18-летнего возраста;  - сбои в программе.</vt:lpstr>
      <vt:lpstr>ЗОНА ОСОБОГО ВНИМАНИЯ</vt:lpstr>
      <vt:lpstr>Результаты СПТ 2020/2021 учебного года  в сравнении с результатами СПТ 2019/2020 учебного года</vt:lpstr>
      <vt:lpstr>Сравнительный анализ показателей  Общей РИСКОГЕННОСТИ  по Свердловской области</vt:lpstr>
      <vt:lpstr> Доля повышенной вероятности вовлечения  обучающихся по итогам СПТ 2020/2021 учебного года  22,37% или 38504 чел.  общеобразовательные организации 19,4% или 31439 чел.   профессиональные образовательные организации 15,1% или 6622 чел.  организации высшего образования 8,1% или 443 чел.</vt:lpstr>
      <vt:lpstr>Динамика выявленных обучающихся группы  явного риска</vt:lpstr>
      <vt:lpstr>Процент обучающихся, составивших по результатам тестирования группу явной рискогенности или группу «социального риска»  5,9% или 10198 человек (2019/2020 уч.г. – 5,9% или 9568 чел.) из которых  ОО – 5,5% или 8604 чел. СПО – 3,5% или 1498 чел. ВОО – 1,8% или 96 чел.</vt:lpstr>
      <vt:lpstr>Количество обучающихся с латентной рискогенностью  от числа прошедших тестирование  28306 чел. или 13,8% (2019/2020 уч.г. 16669 чел. или 8,1%)  ОО – 14,6% или 22835, СПО – 11,9% или 5124, ВОО – 6,7% или 347.   Рост может быть обусловлен - социально-экономической ситуацией, связанной с пандемией - у многих респондентов достаточно высокий уровень тревожности, неуверенности и сниженный самоконтроль.</vt:lpstr>
      <vt:lpstr>Результаты СПТ  по управленческим округам</vt:lpstr>
      <vt:lpstr>Рейтинг муниципальных округов по охвату подлежащих тестированию</vt:lpstr>
      <vt:lpstr>Сравнительный анализ рейтинга муниципальных округов по охвату подлежащих тестированию</vt:lpstr>
      <vt:lpstr>Сравнительный анализ рейтинга муниципальных округов по охвату подлежащих тестированию</vt:lpstr>
      <vt:lpstr>Горнозаводской управленческий округ</vt:lpstr>
      <vt:lpstr>Уровень включенности в процесс тестирования</vt:lpstr>
      <vt:lpstr> Результаты анализа данных по Горнозаводскому управленческому округу </vt:lpstr>
      <vt:lpstr> Результаты анализа данных по Горнозаводскому управленческому округу </vt:lpstr>
      <vt:lpstr>Восточный управленческий округ</vt:lpstr>
      <vt:lpstr>Уровень включенности в процесс тестирования</vt:lpstr>
      <vt:lpstr> Результаты анализа данных по восточному управленческому округу </vt:lpstr>
      <vt:lpstr>Результаты анализа данных по Восточному управленческому округу </vt:lpstr>
      <vt:lpstr> Результаты анализа данных по Восточному управленческому округу </vt:lpstr>
      <vt:lpstr>Южный управленческий округ</vt:lpstr>
      <vt:lpstr>Уровень включенности в процесс тестирования</vt:lpstr>
      <vt:lpstr> Результаты анализа данных по Южному управленческому округу </vt:lpstr>
      <vt:lpstr> Результаты анализа данных по Южному управленческому округу </vt:lpstr>
      <vt:lpstr>Северный управленческий округ</vt:lpstr>
      <vt:lpstr>Уровень включенности в процесс тестирования</vt:lpstr>
      <vt:lpstr> Результаты анализа данных по СЕВЕРНОМУ управленческому округу </vt:lpstr>
      <vt:lpstr> Результаты анализа данных по СЕВЕРНОМУ управленческому округу </vt:lpstr>
      <vt:lpstr> Результаты анализа данных по СЕВЕРНОМУ управленческому округу </vt:lpstr>
      <vt:lpstr>Западный управленческий округ</vt:lpstr>
      <vt:lpstr>Уровень включенности в процесс тестирования</vt:lpstr>
      <vt:lpstr> Результаты анализа данных по Западному управленческому округу </vt:lpstr>
      <vt:lpstr> Результаты анализа данных по ЗАПАДНОМУ управленческому округу </vt:lpstr>
      <vt:lpstr>Муниципальное образование «город Екатеринбург»</vt:lpstr>
      <vt:lpstr>Уровень включенности в процесс тестирования</vt:lpstr>
      <vt:lpstr> Результаты анализа данных МО г. ЕКАТЕРИНБУРГ</vt:lpstr>
      <vt:lpstr> Результаты анализа данных по МО г. ЕКАТЕРИНБУРГ</vt:lpstr>
      <vt:lpstr>ВЫВОДЫ И РЕКОМЕНДАЦИИ</vt:lpstr>
      <vt:lpstr>Приказ Министерства здравоохранения РФ от 6 октября 2014 г. №581-н  «О проведении профилактических медицинских осмотров обучающихся общеобразовательных организациях и профессиональных образовательных организациях, а также образовательных организациях высшего образования» Пункт 14 – «Образовательным организациям совместно с представителями медицинской организации, осуществляющей профилактический медицинский осмотр, проводить собрание обучающихся и родителей (или иных законных представителей), на которых информировать их о целях и порядке проведения профилактического медицинского осмотра»  Приказ Министерства здравоохранения Свердловской области и Министерства образования и молодежной политики Свердловской области от 13 ноября 2020 г. № 2065-п/825-Д  «О проведении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по результатам социально-психологического тестирования на территории Свердловской области в 2020/2021 учебном году» Пункт 2.3 – «Образовательным организациям, участвующим в проведении профилактических медицинских осмотров, совместно с субъектами системы профилактики незаконного потребления наркотических средств и психотропных веществ организовать и провести информационно-просветительскую кампанию для обучающихся и их родителей о целях и порядке проведения профилактических медицинских осмотров»</vt:lpstr>
      <vt:lpstr>Подведение итогов проведения социально-психологического тестирования обучающихся в образовательных организациях Свердловской области, направленного на раннее выявление незаконного потребления  наркотических средств и психотропных веществ, с использованием Единой методики,  в 2020-2021 учебном году, проведение профилактических медицинских осмотров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48</cp:revision>
  <dcterms:created xsi:type="dcterms:W3CDTF">2021-02-04T12:45:47Z</dcterms:created>
  <dcterms:modified xsi:type="dcterms:W3CDTF">2021-02-05T11:06:24Z</dcterms:modified>
</cp:coreProperties>
</file>