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56" r:id="rId2"/>
    <p:sldId id="264" r:id="rId3"/>
    <p:sldId id="286" r:id="rId4"/>
    <p:sldId id="287" r:id="rId5"/>
    <p:sldId id="283" r:id="rId6"/>
    <p:sldId id="291" r:id="rId7"/>
    <p:sldId id="280" r:id="rId8"/>
    <p:sldId id="292" r:id="rId9"/>
    <p:sldId id="293" r:id="rId10"/>
    <p:sldId id="274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C3F0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84E427A-3D55-4303-BF80-6455036E1DE7}" styleName="Стиль из темы 1 - акцент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1644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Количество "2" на ОГЭ</c:v>
                </c:pt>
              </c:strCache>
            </c:strRef>
          </c:tx>
          <c:spPr>
            <a:ln w="22225" cap="rnd">
              <a:solidFill>
                <a:schemeClr val="accent1"/>
              </a:solidFill>
              <a:round/>
            </a:ln>
            <a:effectLst/>
          </c:spPr>
          <c:marker>
            <c:symbol val="diamond"/>
            <c:size val="6"/>
            <c:spPr>
              <a:solidFill>
                <a:schemeClr val="accent1"/>
              </a:solidFill>
              <a:ln w="9525">
                <a:solidFill>
                  <a:schemeClr val="accent1"/>
                </a:solidFill>
                <a:round/>
              </a:ln>
              <a:effectLst/>
            </c:spPr>
          </c:marker>
          <c:cat>
            <c:strRef>
              <c:f>Лист1!$A$2:$A$6</c:f>
              <c:strCache>
                <c:ptCount val="5"/>
                <c:pt idx="0">
                  <c:v>Школа 1</c:v>
                </c:pt>
                <c:pt idx="1">
                  <c:v>Школа 2</c:v>
                </c:pt>
                <c:pt idx="2">
                  <c:v>Школа 3</c:v>
                </c:pt>
                <c:pt idx="3">
                  <c:v>Школа 4</c:v>
                </c:pt>
                <c:pt idx="4">
                  <c:v>Школа 5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9</c:v>
                </c:pt>
                <c:pt idx="1">
                  <c:v>5</c:v>
                </c:pt>
                <c:pt idx="2">
                  <c:v>8</c:v>
                </c:pt>
                <c:pt idx="3">
                  <c:v>2</c:v>
                </c:pt>
                <c:pt idx="4">
                  <c:v>1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F51D-4F57-A2A0-276394C422C0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Количество "2" на ЕГЭ</c:v>
                </c:pt>
              </c:strCache>
            </c:strRef>
          </c:tx>
          <c:spPr>
            <a:ln w="22225" cap="rnd">
              <a:solidFill>
                <a:schemeClr val="accent2"/>
              </a:solidFill>
              <a:round/>
            </a:ln>
            <a:effectLst/>
          </c:spPr>
          <c:marker>
            <c:symbol val="square"/>
            <c:size val="6"/>
            <c:spPr>
              <a:solidFill>
                <a:schemeClr val="accent2"/>
              </a:solidFill>
              <a:ln w="9525">
                <a:solidFill>
                  <a:schemeClr val="accent2"/>
                </a:solidFill>
                <a:round/>
              </a:ln>
              <a:effectLst/>
            </c:spPr>
          </c:marker>
          <c:cat>
            <c:strRef>
              <c:f>Лист1!$A$2:$A$6</c:f>
              <c:strCache>
                <c:ptCount val="5"/>
                <c:pt idx="0">
                  <c:v>Школа 1</c:v>
                </c:pt>
                <c:pt idx="1">
                  <c:v>Школа 2</c:v>
                </c:pt>
                <c:pt idx="2">
                  <c:v>Школа 3</c:v>
                </c:pt>
                <c:pt idx="3">
                  <c:v>Школа 4</c:v>
                </c:pt>
                <c:pt idx="4">
                  <c:v>Школа 5</c:v>
                </c:pt>
              </c:strCache>
            </c:strRef>
          </c:cat>
          <c:val>
            <c:numRef>
              <c:f>Лист1!$C$2:$C$6</c:f>
              <c:numCache>
                <c:formatCode>General</c:formatCode>
                <c:ptCount val="5"/>
                <c:pt idx="0">
                  <c:v>2</c:v>
                </c:pt>
                <c:pt idx="1">
                  <c:v>1</c:v>
                </c:pt>
                <c:pt idx="2">
                  <c:v>3</c:v>
                </c:pt>
                <c:pt idx="3">
                  <c:v>7</c:v>
                </c:pt>
                <c:pt idx="4">
                  <c:v>1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1-F51D-4F57-A2A0-276394C422C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76470840"/>
        <c:axId val="276471624"/>
      </c:lineChart>
      <c:catAx>
        <c:axId val="276470840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cap="all" spc="12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defRPr>
            </a:pPr>
            <a:endParaRPr lang="ru-RU"/>
          </a:p>
        </c:txPr>
        <c:crossAx val="276471624"/>
        <c:crosses val="autoZero"/>
        <c:auto val="1"/>
        <c:lblAlgn val="ctr"/>
        <c:lblOffset val="100"/>
        <c:noMultiLvlLbl val="0"/>
      </c:catAx>
      <c:valAx>
        <c:axId val="276471624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dk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defRPr>
            </a:pPr>
            <a:endParaRPr lang="ru-RU"/>
          </a:p>
        </c:txPr>
        <c:crossAx val="27647084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Liberation Serif" panose="02020603050405020304" pitchFamily="18" charset="0"/>
              <a:ea typeface="Liberation Serif" panose="02020603050405020304" pitchFamily="18" charset="0"/>
              <a:cs typeface="Liberation Serif" panose="02020603050405020304" pitchFamily="18" charset="0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latin typeface="Liberation Serif" panose="02020603050405020304" pitchFamily="18" charset="0"/>
          <a:ea typeface="Liberation Serif" panose="02020603050405020304" pitchFamily="18" charset="0"/>
          <a:cs typeface="Liberation Serif" panose="02020603050405020304" pitchFamily="18" charset="0"/>
        </a:defRPr>
      </a:pPr>
      <a:endParaRPr lang="ru-RU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39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800" kern="1200" cap="all" spc="120" normalizeH="0" baseline="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50000"/>
        <a:lumOff val="50000"/>
      </a:schemeClr>
    </cs:fontRef>
    <cs:defRPr sz="900" b="0" i="0" u="none" strike="noStrike" kern="1200" baseline="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phClr"/>
        </a:solidFill>
        <a:round/>
      </a:ln>
    </cs:spPr>
  </cs:dataPointMarker>
  <cs:dataPointMarkerLayout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15000"/>
            <a:lumOff val="8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600" b="1" kern="1200" cap="all" spc="12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8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ED3CBF3-7E98-4ED1-B795-BE39938962FC}" type="doc">
      <dgm:prSet loTypeId="urn:microsoft.com/office/officeart/2005/8/layout/hProcess9" loCatId="process" qsTypeId="urn:microsoft.com/office/officeart/2005/8/quickstyle/3d2" qsCatId="3D" csTypeId="urn:microsoft.com/office/officeart/2005/8/colors/colorful2" csCatId="colorful" phldr="1"/>
      <dgm:spPr/>
    </dgm:pt>
    <dgm:pt modelId="{72421F85-96D7-4F67-A7BC-AC3021F8B1CB}">
      <dgm:prSet phldrT="[Текст]"/>
      <dgm:spPr/>
      <dgm:t>
        <a:bodyPr/>
        <a:lstStyle/>
        <a:p>
          <a:r>
            <a:rPr lang="ru-RU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Общий реестр ЮЛ, имеющих лицензию на осуществление образовательной деятельности</a:t>
          </a:r>
          <a:endParaRPr lang="ru-RU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D1EE091-AC79-478D-8165-77B780C4D814}" type="parTrans" cxnId="{D6935EAC-9F8B-4A25-B3C7-D92E3B4C1A67}">
      <dgm:prSet/>
      <dgm:spPr/>
      <dgm:t>
        <a:bodyPr/>
        <a:lstStyle/>
        <a:p>
          <a:endParaRPr lang="ru-RU"/>
        </a:p>
      </dgm:t>
    </dgm:pt>
    <dgm:pt modelId="{E35646B2-2E48-48A0-910B-A1E45752BB28}" type="sibTrans" cxnId="{D6935EAC-9F8B-4A25-B3C7-D92E3B4C1A67}">
      <dgm:prSet/>
      <dgm:spPr/>
      <dgm:t>
        <a:bodyPr/>
        <a:lstStyle/>
        <a:p>
          <a:endParaRPr lang="ru-RU"/>
        </a:p>
      </dgm:t>
    </dgm:pt>
    <dgm:pt modelId="{3940A0B7-7736-4ACE-B977-8D3D40E93E74}">
      <dgm:prSet phldrT="[Текст]"/>
      <dgm:spPr/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ru-RU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Реестр ЮЛ, имеющих правовые основания для проверки </a:t>
          </a:r>
        </a:p>
        <a:p>
          <a:pPr>
            <a:lnSpc>
              <a:spcPct val="100000"/>
            </a:lnSpc>
            <a:spcAft>
              <a:spcPts val="0"/>
            </a:spcAft>
          </a:pPr>
          <a:r>
            <a:rPr lang="ru-RU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в 2020 году</a:t>
          </a:r>
          <a:endParaRPr lang="ru-RU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3F472AC2-55AF-437F-8E9F-E5ABEFD98B3B}" type="parTrans" cxnId="{7414A62C-8EAB-4BF5-9160-50F3DF03ACD4}">
      <dgm:prSet/>
      <dgm:spPr/>
      <dgm:t>
        <a:bodyPr/>
        <a:lstStyle/>
        <a:p>
          <a:endParaRPr lang="ru-RU"/>
        </a:p>
      </dgm:t>
    </dgm:pt>
    <dgm:pt modelId="{701A1DE4-82C7-4EB5-A610-F3A47151E30F}" type="sibTrans" cxnId="{7414A62C-8EAB-4BF5-9160-50F3DF03ACD4}">
      <dgm:prSet/>
      <dgm:spPr/>
      <dgm:t>
        <a:bodyPr/>
        <a:lstStyle/>
        <a:p>
          <a:endParaRPr lang="ru-RU"/>
        </a:p>
      </dgm:t>
    </dgm:pt>
    <dgm:pt modelId="{B3AF7F74-716D-4933-B515-DD280DA690F2}">
      <dgm:prSet phldrT="[Текст]"/>
      <dgm:spPr/>
      <dgm:t>
        <a:bodyPr/>
        <a:lstStyle/>
        <a:p>
          <a:r>
            <a:rPr lang="ru-RU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Анализ информации и отнесение ЮЛ к группе риска/рекомендации </a:t>
          </a:r>
          <a:r>
            <a:rPr lang="ru-RU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Рособрнадзора</a:t>
          </a:r>
          <a:r>
            <a:rPr lang="ru-RU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endParaRPr lang="ru-RU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C6B8F05-444E-403B-B0B1-055EB2D316EE}" type="parTrans" cxnId="{801C9250-3EB8-4865-8A3F-6144D2C4FF3E}">
      <dgm:prSet/>
      <dgm:spPr/>
      <dgm:t>
        <a:bodyPr/>
        <a:lstStyle/>
        <a:p>
          <a:endParaRPr lang="ru-RU"/>
        </a:p>
      </dgm:t>
    </dgm:pt>
    <dgm:pt modelId="{74B54A91-B529-445E-B354-47EC39F78404}" type="sibTrans" cxnId="{801C9250-3EB8-4865-8A3F-6144D2C4FF3E}">
      <dgm:prSet/>
      <dgm:spPr/>
      <dgm:t>
        <a:bodyPr/>
        <a:lstStyle/>
        <a:p>
          <a:endParaRPr lang="ru-RU"/>
        </a:p>
      </dgm:t>
    </dgm:pt>
    <dgm:pt modelId="{96984FBA-A25B-4DEA-9B19-000348C9E83E}" type="pres">
      <dgm:prSet presAssocID="{BED3CBF3-7E98-4ED1-B795-BE39938962FC}" presName="CompostProcess" presStyleCnt="0">
        <dgm:presLayoutVars>
          <dgm:dir/>
          <dgm:resizeHandles val="exact"/>
        </dgm:presLayoutVars>
      </dgm:prSet>
      <dgm:spPr/>
    </dgm:pt>
    <dgm:pt modelId="{AB40CFD7-00C7-4F94-A143-E8AFA5EABBB2}" type="pres">
      <dgm:prSet presAssocID="{BED3CBF3-7E98-4ED1-B795-BE39938962FC}" presName="arrow" presStyleLbl="bgShp" presStyleIdx="0" presStyleCnt="1" custLinFactNeighborX="-947" custLinFactNeighborY="15298"/>
      <dgm:spPr/>
    </dgm:pt>
    <dgm:pt modelId="{6E5E7246-E3AB-4568-87BC-D3254F9AFCAA}" type="pres">
      <dgm:prSet presAssocID="{BED3CBF3-7E98-4ED1-B795-BE39938962FC}" presName="linearProcess" presStyleCnt="0"/>
      <dgm:spPr/>
    </dgm:pt>
    <dgm:pt modelId="{76B49079-064D-4C01-BC7B-3CC7576E89C4}" type="pres">
      <dgm:prSet presAssocID="{72421F85-96D7-4F67-A7BC-AC3021F8B1CB}" presName="text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F62B29C-D01E-4A97-86FA-AB12F0C7C77D}" type="pres">
      <dgm:prSet presAssocID="{E35646B2-2E48-48A0-910B-A1E45752BB28}" presName="sibTrans" presStyleCnt="0"/>
      <dgm:spPr/>
    </dgm:pt>
    <dgm:pt modelId="{BA626AD0-7EBC-4BF0-94CD-02CA249C9AC7}" type="pres">
      <dgm:prSet presAssocID="{B3AF7F74-716D-4933-B515-DD280DA690F2}" presName="text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FD1DB4B-3A12-4E0B-8F80-47F8EFF5DAF3}" type="pres">
      <dgm:prSet presAssocID="{74B54A91-B529-445E-B354-47EC39F78404}" presName="sibTrans" presStyleCnt="0"/>
      <dgm:spPr/>
    </dgm:pt>
    <dgm:pt modelId="{F50BEA84-13E6-4F8B-891F-04B7F820418D}" type="pres">
      <dgm:prSet presAssocID="{3940A0B7-7736-4ACE-B977-8D3D40E93E74}" presName="text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01C9250-3EB8-4865-8A3F-6144D2C4FF3E}" srcId="{BED3CBF3-7E98-4ED1-B795-BE39938962FC}" destId="{B3AF7F74-716D-4933-B515-DD280DA690F2}" srcOrd="1" destOrd="0" parTransId="{5C6B8F05-444E-403B-B0B1-055EB2D316EE}" sibTransId="{74B54A91-B529-445E-B354-47EC39F78404}"/>
    <dgm:cxn modelId="{D6935EAC-9F8B-4A25-B3C7-D92E3B4C1A67}" srcId="{BED3CBF3-7E98-4ED1-B795-BE39938962FC}" destId="{72421F85-96D7-4F67-A7BC-AC3021F8B1CB}" srcOrd="0" destOrd="0" parTransId="{FD1EE091-AC79-478D-8165-77B780C4D814}" sibTransId="{E35646B2-2E48-48A0-910B-A1E45752BB28}"/>
    <dgm:cxn modelId="{DBD41C5A-E52A-424A-8967-769DE6384744}" type="presOf" srcId="{72421F85-96D7-4F67-A7BC-AC3021F8B1CB}" destId="{76B49079-064D-4C01-BC7B-3CC7576E89C4}" srcOrd="0" destOrd="0" presId="urn:microsoft.com/office/officeart/2005/8/layout/hProcess9"/>
    <dgm:cxn modelId="{7414A62C-8EAB-4BF5-9160-50F3DF03ACD4}" srcId="{BED3CBF3-7E98-4ED1-B795-BE39938962FC}" destId="{3940A0B7-7736-4ACE-B977-8D3D40E93E74}" srcOrd="2" destOrd="0" parTransId="{3F472AC2-55AF-437F-8E9F-E5ABEFD98B3B}" sibTransId="{701A1DE4-82C7-4EB5-A610-F3A47151E30F}"/>
    <dgm:cxn modelId="{D1B9B626-5241-4954-A2DA-B204D6D2A086}" type="presOf" srcId="{3940A0B7-7736-4ACE-B977-8D3D40E93E74}" destId="{F50BEA84-13E6-4F8B-891F-04B7F820418D}" srcOrd="0" destOrd="0" presId="urn:microsoft.com/office/officeart/2005/8/layout/hProcess9"/>
    <dgm:cxn modelId="{838727A1-90C7-4287-B236-F86B3CC0B52D}" type="presOf" srcId="{B3AF7F74-716D-4933-B515-DD280DA690F2}" destId="{BA626AD0-7EBC-4BF0-94CD-02CA249C9AC7}" srcOrd="0" destOrd="0" presId="urn:microsoft.com/office/officeart/2005/8/layout/hProcess9"/>
    <dgm:cxn modelId="{677B3A6A-B192-426B-A1C7-191502915B6E}" type="presOf" srcId="{BED3CBF3-7E98-4ED1-B795-BE39938962FC}" destId="{96984FBA-A25B-4DEA-9B19-000348C9E83E}" srcOrd="0" destOrd="0" presId="urn:microsoft.com/office/officeart/2005/8/layout/hProcess9"/>
    <dgm:cxn modelId="{6AB81762-176C-44D8-8C9E-032B33D69E24}" type="presParOf" srcId="{96984FBA-A25B-4DEA-9B19-000348C9E83E}" destId="{AB40CFD7-00C7-4F94-A143-E8AFA5EABBB2}" srcOrd="0" destOrd="0" presId="urn:microsoft.com/office/officeart/2005/8/layout/hProcess9"/>
    <dgm:cxn modelId="{CDD27E62-4839-403C-8F76-096F0FD05CBD}" type="presParOf" srcId="{96984FBA-A25B-4DEA-9B19-000348C9E83E}" destId="{6E5E7246-E3AB-4568-87BC-D3254F9AFCAA}" srcOrd="1" destOrd="0" presId="urn:microsoft.com/office/officeart/2005/8/layout/hProcess9"/>
    <dgm:cxn modelId="{C6F29013-E46A-4C57-924D-56A514F3CDAA}" type="presParOf" srcId="{6E5E7246-E3AB-4568-87BC-D3254F9AFCAA}" destId="{76B49079-064D-4C01-BC7B-3CC7576E89C4}" srcOrd="0" destOrd="0" presId="urn:microsoft.com/office/officeart/2005/8/layout/hProcess9"/>
    <dgm:cxn modelId="{71B0729C-4CF2-4D4B-A362-64499DB2E013}" type="presParOf" srcId="{6E5E7246-E3AB-4568-87BC-D3254F9AFCAA}" destId="{8F62B29C-D01E-4A97-86FA-AB12F0C7C77D}" srcOrd="1" destOrd="0" presId="urn:microsoft.com/office/officeart/2005/8/layout/hProcess9"/>
    <dgm:cxn modelId="{C26845A6-6774-4D29-896C-393A4D5E4754}" type="presParOf" srcId="{6E5E7246-E3AB-4568-87BC-D3254F9AFCAA}" destId="{BA626AD0-7EBC-4BF0-94CD-02CA249C9AC7}" srcOrd="2" destOrd="0" presId="urn:microsoft.com/office/officeart/2005/8/layout/hProcess9"/>
    <dgm:cxn modelId="{22CC293D-4B87-431D-8E3C-46E7A03449AF}" type="presParOf" srcId="{6E5E7246-E3AB-4568-87BC-D3254F9AFCAA}" destId="{5FD1DB4B-3A12-4E0B-8F80-47F8EFF5DAF3}" srcOrd="3" destOrd="0" presId="urn:microsoft.com/office/officeart/2005/8/layout/hProcess9"/>
    <dgm:cxn modelId="{B756A886-BBC6-4810-9517-72E7A3A20D82}" type="presParOf" srcId="{6E5E7246-E3AB-4568-87BC-D3254F9AFCAA}" destId="{F50BEA84-13E6-4F8B-891F-04B7F820418D}" srcOrd="4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FB8C57A-8726-4CBC-8077-6864F17157A3}" type="doc">
      <dgm:prSet loTypeId="urn:microsoft.com/office/officeart/2005/8/layout/hProcess11" loCatId="process" qsTypeId="urn:microsoft.com/office/officeart/2005/8/quickstyle/3d2" qsCatId="3D" csTypeId="urn:microsoft.com/office/officeart/2005/8/colors/colorful2" csCatId="colorful" phldr="1"/>
      <dgm:spPr/>
    </dgm:pt>
    <dgm:pt modelId="{A4A55205-ACBD-4536-B2EB-304CB44DD628}">
      <dgm:prSet phldrT="[Текст]" custT="1"/>
      <dgm:spPr/>
      <dgm:t>
        <a:bodyPr/>
        <a:lstStyle/>
        <a:p>
          <a:r>
            <a:rPr lang="ru-RU" sz="1600" b="0" i="0" u="sng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СЕНТЯБРЬ </a:t>
          </a:r>
        </a:p>
        <a:p>
          <a:r>
            <a:rPr lang="ru-RU" sz="1600" b="0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согласование с Прокуратурой</a:t>
          </a:r>
          <a:endParaRPr lang="ru-RU" sz="1600" b="0" i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60531FA-7D07-4A9E-99A9-D870901941B6}" type="parTrans" cxnId="{4D918FE5-D579-4AC4-A216-9D93C0E193FF}">
      <dgm:prSet/>
      <dgm:spPr/>
      <dgm:t>
        <a:bodyPr/>
        <a:lstStyle/>
        <a:p>
          <a:endParaRPr lang="ru-RU"/>
        </a:p>
      </dgm:t>
    </dgm:pt>
    <dgm:pt modelId="{4C525CCA-6078-428F-9F31-907EAE65963A}" type="sibTrans" cxnId="{4D918FE5-D579-4AC4-A216-9D93C0E193FF}">
      <dgm:prSet/>
      <dgm:spPr/>
      <dgm:t>
        <a:bodyPr/>
        <a:lstStyle/>
        <a:p>
          <a:endParaRPr lang="ru-RU"/>
        </a:p>
      </dgm:t>
    </dgm:pt>
    <dgm:pt modelId="{82618557-6EAB-41E2-970E-FE9F92DD7DB0}">
      <dgm:prSet phldrT="[Текст]" custT="1"/>
      <dgm:spPr/>
      <dgm:t>
        <a:bodyPr/>
        <a:lstStyle/>
        <a:p>
          <a:r>
            <a:rPr lang="ru-RU" sz="1600" i="0" u="sng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ОКТЯБРЬ</a:t>
          </a:r>
        </a:p>
        <a:p>
          <a:r>
            <a:rPr lang="ru-RU" sz="1600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планирование совместных проверок с другими органами</a:t>
          </a:r>
          <a:endParaRPr lang="ru-RU" sz="1600" i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ACAEE346-BA67-4820-8A32-CF972CF31F22}" type="parTrans" cxnId="{11B06212-5B9C-4ABC-9889-7838403D3BEB}">
      <dgm:prSet/>
      <dgm:spPr/>
      <dgm:t>
        <a:bodyPr/>
        <a:lstStyle/>
        <a:p>
          <a:endParaRPr lang="ru-RU"/>
        </a:p>
      </dgm:t>
    </dgm:pt>
    <dgm:pt modelId="{43562248-C6FB-4135-AB4C-9ADB7D44044F}" type="sibTrans" cxnId="{11B06212-5B9C-4ABC-9889-7838403D3BEB}">
      <dgm:prSet/>
      <dgm:spPr/>
      <dgm:t>
        <a:bodyPr/>
        <a:lstStyle/>
        <a:p>
          <a:endParaRPr lang="ru-RU"/>
        </a:p>
      </dgm:t>
    </dgm:pt>
    <dgm:pt modelId="{6E865704-4318-4EFF-B77B-8D2A91BEA905}">
      <dgm:prSet phldrT="[Текст]" custT="1"/>
      <dgm:spPr/>
      <dgm:t>
        <a:bodyPr/>
        <a:lstStyle/>
        <a:p>
          <a:pPr>
            <a:lnSpc>
              <a:spcPct val="90000"/>
            </a:lnSpc>
            <a:spcAft>
              <a:spcPct val="35000"/>
            </a:spcAft>
          </a:pPr>
          <a:r>
            <a:rPr lang="ru-RU" sz="1600" i="0" u="sng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НОЯБРЬ</a:t>
          </a:r>
        </a:p>
        <a:p>
          <a:pPr>
            <a:lnSpc>
              <a:spcPct val="100000"/>
            </a:lnSpc>
            <a:spcAft>
              <a:spcPts val="0"/>
            </a:spcAft>
          </a:pPr>
          <a:r>
            <a:rPr lang="ru-RU" sz="1600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утверждение плана </a:t>
          </a:r>
        </a:p>
        <a:p>
          <a:pPr>
            <a:lnSpc>
              <a:spcPct val="100000"/>
            </a:lnSpc>
            <a:spcAft>
              <a:spcPts val="0"/>
            </a:spcAft>
          </a:pPr>
          <a:r>
            <a:rPr lang="ru-RU" sz="1600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и опубликование на сайте Министерства</a:t>
          </a:r>
          <a:endParaRPr lang="ru-RU" sz="1600" i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B4797700-E602-4987-8B3F-BEECA5B7C837}" type="parTrans" cxnId="{567DF103-7570-45BE-BD90-B33104080C8B}">
      <dgm:prSet/>
      <dgm:spPr/>
      <dgm:t>
        <a:bodyPr/>
        <a:lstStyle/>
        <a:p>
          <a:endParaRPr lang="ru-RU"/>
        </a:p>
      </dgm:t>
    </dgm:pt>
    <dgm:pt modelId="{2A753AA5-2641-47C4-91C8-DC541C21AA56}" type="sibTrans" cxnId="{567DF103-7570-45BE-BD90-B33104080C8B}">
      <dgm:prSet/>
      <dgm:spPr/>
      <dgm:t>
        <a:bodyPr/>
        <a:lstStyle/>
        <a:p>
          <a:endParaRPr lang="ru-RU"/>
        </a:p>
      </dgm:t>
    </dgm:pt>
    <dgm:pt modelId="{2751A248-EB6A-43F7-9557-BE6A4CFEF2BD}" type="pres">
      <dgm:prSet presAssocID="{AFB8C57A-8726-4CBC-8077-6864F17157A3}" presName="Name0" presStyleCnt="0">
        <dgm:presLayoutVars>
          <dgm:dir/>
          <dgm:resizeHandles val="exact"/>
        </dgm:presLayoutVars>
      </dgm:prSet>
      <dgm:spPr/>
    </dgm:pt>
    <dgm:pt modelId="{91F81C68-5014-439C-8F2F-07056C0FAA7B}" type="pres">
      <dgm:prSet presAssocID="{AFB8C57A-8726-4CBC-8077-6864F17157A3}" presName="arrow" presStyleLbl="bgShp" presStyleIdx="0" presStyleCnt="1" custLinFactNeighborX="3094" custLinFactNeighborY="57550"/>
      <dgm:spPr/>
    </dgm:pt>
    <dgm:pt modelId="{A5CDEB9D-9282-4BDB-B3F9-FDFB74624ED3}" type="pres">
      <dgm:prSet presAssocID="{AFB8C57A-8726-4CBC-8077-6864F17157A3}" presName="points" presStyleCnt="0"/>
      <dgm:spPr/>
    </dgm:pt>
    <dgm:pt modelId="{9EA5537A-AA06-46B4-AA12-16F517FAFC03}" type="pres">
      <dgm:prSet presAssocID="{A4A55205-ACBD-4536-B2EB-304CB44DD628}" presName="compositeA" presStyleCnt="0"/>
      <dgm:spPr/>
    </dgm:pt>
    <dgm:pt modelId="{C815B58B-46D0-4629-87E2-9EA3B7AE1F3C}" type="pres">
      <dgm:prSet presAssocID="{A4A55205-ACBD-4536-B2EB-304CB44DD628}" presName="textA" presStyleLbl="revTx" presStyleIdx="0" presStyleCnt="3" custScaleX="178921" custScaleY="139141" custLinFactNeighborX="22685" custLinFactNeighborY="1152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70E7053-0682-4909-AD21-01F5F738D8F8}" type="pres">
      <dgm:prSet presAssocID="{A4A55205-ACBD-4536-B2EB-304CB44DD628}" presName="circleA" presStyleLbl="node1" presStyleIdx="0" presStyleCnt="3" custLinFactY="96465" custLinFactNeighborX="77890" custLinFactNeighborY="100000"/>
      <dgm:spPr/>
    </dgm:pt>
    <dgm:pt modelId="{D886E204-77CF-431C-80E5-7887273F8C59}" type="pres">
      <dgm:prSet presAssocID="{A4A55205-ACBD-4536-B2EB-304CB44DD628}" presName="spaceA" presStyleCnt="0"/>
      <dgm:spPr/>
    </dgm:pt>
    <dgm:pt modelId="{CAD7F5DB-F9BB-475C-B630-16E82627F343}" type="pres">
      <dgm:prSet presAssocID="{4C525CCA-6078-428F-9F31-907EAE65963A}" presName="space" presStyleCnt="0"/>
      <dgm:spPr/>
    </dgm:pt>
    <dgm:pt modelId="{39C0B8D0-F5BA-4142-A763-D3B0FD3E2807}" type="pres">
      <dgm:prSet presAssocID="{82618557-6EAB-41E2-970E-FE9F92DD7DB0}" presName="compositeB" presStyleCnt="0"/>
      <dgm:spPr/>
    </dgm:pt>
    <dgm:pt modelId="{F7EED7E7-9FE2-4121-B491-A7ECC6B10E2A}" type="pres">
      <dgm:prSet presAssocID="{82618557-6EAB-41E2-970E-FE9F92DD7DB0}" presName="textB" presStyleLbl="revTx" presStyleIdx="1" presStyleCnt="3" custScaleX="254987" custLinFactY="-48361" custLinFactNeighborX="63983" custLinFactNeighborY="-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84BAA8D-8938-4E7B-BDCA-363125ED3FC2}" type="pres">
      <dgm:prSet presAssocID="{82618557-6EAB-41E2-970E-FE9F92DD7DB0}" presName="circleB" presStyleLbl="node1" presStyleIdx="1" presStyleCnt="3" custLinFactX="199210" custLinFactY="100000" custLinFactNeighborX="200000" custLinFactNeighborY="133147"/>
      <dgm:spPr/>
    </dgm:pt>
    <dgm:pt modelId="{A7A28038-82BB-4292-9859-714CE1AF4A3B}" type="pres">
      <dgm:prSet presAssocID="{82618557-6EAB-41E2-970E-FE9F92DD7DB0}" presName="spaceB" presStyleCnt="0"/>
      <dgm:spPr/>
    </dgm:pt>
    <dgm:pt modelId="{203BF37C-183C-4DE2-B297-D5344E07529B}" type="pres">
      <dgm:prSet presAssocID="{43562248-C6FB-4135-AB4C-9ADB7D44044F}" presName="space" presStyleCnt="0"/>
      <dgm:spPr/>
    </dgm:pt>
    <dgm:pt modelId="{30A32505-8348-472A-A2E6-731E6B24471C}" type="pres">
      <dgm:prSet presAssocID="{6E865704-4318-4EFF-B77B-8D2A91BEA905}" presName="compositeA" presStyleCnt="0"/>
      <dgm:spPr/>
    </dgm:pt>
    <dgm:pt modelId="{990C649A-8175-489C-BE87-F438F58ECF46}" type="pres">
      <dgm:prSet presAssocID="{6E865704-4318-4EFF-B77B-8D2A91BEA905}" presName="textA" presStyleLbl="revTx" presStyleIdx="2" presStyleCnt="3" custScaleX="299040" custLinFactNeighborX="94579" custLinFactNeighborY="7403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DC3173D-4B11-4D4E-9884-6E074D14007E}" type="pres">
      <dgm:prSet presAssocID="{6E865704-4318-4EFF-B77B-8D2A91BEA905}" presName="circleA" presStyleLbl="node1" presStyleIdx="2" presStyleCnt="3" custLinFactX="275497" custLinFactY="100000" custLinFactNeighborX="300000" custLinFactNeighborY="135422"/>
      <dgm:spPr/>
    </dgm:pt>
    <dgm:pt modelId="{24834AC8-43B8-4C50-B9A0-9E99E55C5283}" type="pres">
      <dgm:prSet presAssocID="{6E865704-4318-4EFF-B77B-8D2A91BEA905}" presName="spaceA" presStyleCnt="0"/>
      <dgm:spPr/>
    </dgm:pt>
  </dgm:ptLst>
  <dgm:cxnLst>
    <dgm:cxn modelId="{11B06212-5B9C-4ABC-9889-7838403D3BEB}" srcId="{AFB8C57A-8726-4CBC-8077-6864F17157A3}" destId="{82618557-6EAB-41E2-970E-FE9F92DD7DB0}" srcOrd="1" destOrd="0" parTransId="{ACAEE346-BA67-4820-8A32-CF972CF31F22}" sibTransId="{43562248-C6FB-4135-AB4C-9ADB7D44044F}"/>
    <dgm:cxn modelId="{41A8C2C4-B590-425B-BA9C-7E2134276A1C}" type="presOf" srcId="{A4A55205-ACBD-4536-B2EB-304CB44DD628}" destId="{C815B58B-46D0-4629-87E2-9EA3B7AE1F3C}" srcOrd="0" destOrd="0" presId="urn:microsoft.com/office/officeart/2005/8/layout/hProcess11"/>
    <dgm:cxn modelId="{4A004387-B9F7-43B5-8C94-8A9061EE2E63}" type="presOf" srcId="{82618557-6EAB-41E2-970E-FE9F92DD7DB0}" destId="{F7EED7E7-9FE2-4121-B491-A7ECC6B10E2A}" srcOrd="0" destOrd="0" presId="urn:microsoft.com/office/officeart/2005/8/layout/hProcess11"/>
    <dgm:cxn modelId="{C5DB897E-7197-4BB0-B45B-59B89D25B8D0}" type="presOf" srcId="{AFB8C57A-8726-4CBC-8077-6864F17157A3}" destId="{2751A248-EB6A-43F7-9557-BE6A4CFEF2BD}" srcOrd="0" destOrd="0" presId="urn:microsoft.com/office/officeart/2005/8/layout/hProcess11"/>
    <dgm:cxn modelId="{567DF103-7570-45BE-BD90-B33104080C8B}" srcId="{AFB8C57A-8726-4CBC-8077-6864F17157A3}" destId="{6E865704-4318-4EFF-B77B-8D2A91BEA905}" srcOrd="2" destOrd="0" parTransId="{B4797700-E602-4987-8B3F-BEECA5B7C837}" sibTransId="{2A753AA5-2641-47C4-91C8-DC541C21AA56}"/>
    <dgm:cxn modelId="{4D918FE5-D579-4AC4-A216-9D93C0E193FF}" srcId="{AFB8C57A-8726-4CBC-8077-6864F17157A3}" destId="{A4A55205-ACBD-4536-B2EB-304CB44DD628}" srcOrd="0" destOrd="0" parTransId="{760531FA-7D07-4A9E-99A9-D870901941B6}" sibTransId="{4C525CCA-6078-428F-9F31-907EAE65963A}"/>
    <dgm:cxn modelId="{06FE7B03-4D6E-4E3C-A56A-1198B8A0A361}" type="presOf" srcId="{6E865704-4318-4EFF-B77B-8D2A91BEA905}" destId="{990C649A-8175-489C-BE87-F438F58ECF46}" srcOrd="0" destOrd="0" presId="urn:microsoft.com/office/officeart/2005/8/layout/hProcess11"/>
    <dgm:cxn modelId="{18526141-BA80-48DB-8A83-475E01EA9CC2}" type="presParOf" srcId="{2751A248-EB6A-43F7-9557-BE6A4CFEF2BD}" destId="{91F81C68-5014-439C-8F2F-07056C0FAA7B}" srcOrd="0" destOrd="0" presId="urn:microsoft.com/office/officeart/2005/8/layout/hProcess11"/>
    <dgm:cxn modelId="{24EB22F8-F7F0-4609-8BCA-8800B7276771}" type="presParOf" srcId="{2751A248-EB6A-43F7-9557-BE6A4CFEF2BD}" destId="{A5CDEB9D-9282-4BDB-B3F9-FDFB74624ED3}" srcOrd="1" destOrd="0" presId="urn:microsoft.com/office/officeart/2005/8/layout/hProcess11"/>
    <dgm:cxn modelId="{CD7526F4-5C22-4C92-AFAD-096E7BC36455}" type="presParOf" srcId="{A5CDEB9D-9282-4BDB-B3F9-FDFB74624ED3}" destId="{9EA5537A-AA06-46B4-AA12-16F517FAFC03}" srcOrd="0" destOrd="0" presId="urn:microsoft.com/office/officeart/2005/8/layout/hProcess11"/>
    <dgm:cxn modelId="{F4B9A94B-23E2-447A-8050-5B7CE9E9DB81}" type="presParOf" srcId="{9EA5537A-AA06-46B4-AA12-16F517FAFC03}" destId="{C815B58B-46D0-4629-87E2-9EA3B7AE1F3C}" srcOrd="0" destOrd="0" presId="urn:microsoft.com/office/officeart/2005/8/layout/hProcess11"/>
    <dgm:cxn modelId="{C5FD7057-9BEF-4FF3-8754-9111E649E29F}" type="presParOf" srcId="{9EA5537A-AA06-46B4-AA12-16F517FAFC03}" destId="{370E7053-0682-4909-AD21-01F5F738D8F8}" srcOrd="1" destOrd="0" presId="urn:microsoft.com/office/officeart/2005/8/layout/hProcess11"/>
    <dgm:cxn modelId="{E23AD18C-0C03-4F5D-A175-8FBCC43804D6}" type="presParOf" srcId="{9EA5537A-AA06-46B4-AA12-16F517FAFC03}" destId="{D886E204-77CF-431C-80E5-7887273F8C59}" srcOrd="2" destOrd="0" presId="urn:microsoft.com/office/officeart/2005/8/layout/hProcess11"/>
    <dgm:cxn modelId="{5F54FDAD-A1E6-4968-A30F-FE507EDCDC47}" type="presParOf" srcId="{A5CDEB9D-9282-4BDB-B3F9-FDFB74624ED3}" destId="{CAD7F5DB-F9BB-475C-B630-16E82627F343}" srcOrd="1" destOrd="0" presId="urn:microsoft.com/office/officeart/2005/8/layout/hProcess11"/>
    <dgm:cxn modelId="{D4AF4A3A-4EA4-4D4B-A121-5C0E6E73C7C5}" type="presParOf" srcId="{A5CDEB9D-9282-4BDB-B3F9-FDFB74624ED3}" destId="{39C0B8D0-F5BA-4142-A763-D3B0FD3E2807}" srcOrd="2" destOrd="0" presId="urn:microsoft.com/office/officeart/2005/8/layout/hProcess11"/>
    <dgm:cxn modelId="{AA8DDDE3-C635-40E1-B908-CDA2F3F6F45A}" type="presParOf" srcId="{39C0B8D0-F5BA-4142-A763-D3B0FD3E2807}" destId="{F7EED7E7-9FE2-4121-B491-A7ECC6B10E2A}" srcOrd="0" destOrd="0" presId="urn:microsoft.com/office/officeart/2005/8/layout/hProcess11"/>
    <dgm:cxn modelId="{AFD33E38-B339-49F8-AE39-E879361D4762}" type="presParOf" srcId="{39C0B8D0-F5BA-4142-A763-D3B0FD3E2807}" destId="{D84BAA8D-8938-4E7B-BDCA-363125ED3FC2}" srcOrd="1" destOrd="0" presId="urn:microsoft.com/office/officeart/2005/8/layout/hProcess11"/>
    <dgm:cxn modelId="{5EF8D4F7-4D38-4D5B-A6EF-3528C718CB14}" type="presParOf" srcId="{39C0B8D0-F5BA-4142-A763-D3B0FD3E2807}" destId="{A7A28038-82BB-4292-9859-714CE1AF4A3B}" srcOrd="2" destOrd="0" presId="urn:microsoft.com/office/officeart/2005/8/layout/hProcess11"/>
    <dgm:cxn modelId="{895F0F1E-8E6A-4850-8C44-AE96E7107923}" type="presParOf" srcId="{A5CDEB9D-9282-4BDB-B3F9-FDFB74624ED3}" destId="{203BF37C-183C-4DE2-B297-D5344E07529B}" srcOrd="3" destOrd="0" presId="urn:microsoft.com/office/officeart/2005/8/layout/hProcess11"/>
    <dgm:cxn modelId="{295A7294-669B-4754-BBD0-7676246A50DE}" type="presParOf" srcId="{A5CDEB9D-9282-4BDB-B3F9-FDFB74624ED3}" destId="{30A32505-8348-472A-A2E6-731E6B24471C}" srcOrd="4" destOrd="0" presId="urn:microsoft.com/office/officeart/2005/8/layout/hProcess11"/>
    <dgm:cxn modelId="{537C34D0-5904-409A-9F8B-FF8051630E9A}" type="presParOf" srcId="{30A32505-8348-472A-A2E6-731E6B24471C}" destId="{990C649A-8175-489C-BE87-F438F58ECF46}" srcOrd="0" destOrd="0" presId="urn:microsoft.com/office/officeart/2005/8/layout/hProcess11"/>
    <dgm:cxn modelId="{36C15F57-C91D-431E-A920-DC8DF2CFB65B}" type="presParOf" srcId="{30A32505-8348-472A-A2E6-731E6B24471C}" destId="{3DC3173D-4B11-4D4E-9884-6E074D14007E}" srcOrd="1" destOrd="0" presId="urn:microsoft.com/office/officeart/2005/8/layout/hProcess11"/>
    <dgm:cxn modelId="{F15B6C9C-A8B4-497B-87E8-2B64F40C63AB}" type="presParOf" srcId="{30A32505-8348-472A-A2E6-731E6B24471C}" destId="{24834AC8-43B8-4C50-B9A0-9E99E55C5283}" srcOrd="2" destOrd="0" presId="urn:microsoft.com/office/officeart/2005/8/layout/hProcess11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CB790640-554E-4FC1-8CDE-37E39F0578E4}" type="doc">
      <dgm:prSet loTypeId="urn:microsoft.com/office/officeart/2009/3/layout/RandomtoResultProcess" loCatId="process" qsTypeId="urn:microsoft.com/office/officeart/2005/8/quickstyle/3d1" qsCatId="3D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8C5D220E-5574-4260-B76A-95CA564843BB}">
      <dgm:prSet phldrT="[Текст]"/>
      <dgm:spPr/>
      <dgm:t>
        <a:bodyPr/>
        <a:lstStyle/>
        <a:p>
          <a:r>
            <a:rPr lang="ru-RU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Методические рекомендации </a:t>
          </a:r>
          <a:r>
            <a:rPr lang="ru-RU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Рособрнадзора</a:t>
          </a:r>
          <a:r>
            <a:rPr lang="ru-RU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и </a:t>
          </a:r>
          <a:r>
            <a:rPr lang="ru-RU" b="1" u="sng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анализ</a:t>
          </a:r>
          <a:r>
            <a:rPr lang="ru-RU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данных о юридическом лице</a:t>
          </a:r>
          <a:endParaRPr lang="ru-RU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13EBECCB-A0E7-4CAD-815F-B181948DEEDD}" type="parTrans" cxnId="{057AD04E-1B4C-4CFF-A5EC-5C5706AAF560}">
      <dgm:prSet/>
      <dgm:spPr/>
      <dgm:t>
        <a:bodyPr/>
        <a:lstStyle/>
        <a:p>
          <a:endParaRPr lang="ru-RU"/>
        </a:p>
      </dgm:t>
    </dgm:pt>
    <dgm:pt modelId="{5ABA5771-4E79-403A-B2BD-642FC37FAD40}" type="sibTrans" cxnId="{057AD04E-1B4C-4CFF-A5EC-5C5706AAF560}">
      <dgm:prSet/>
      <dgm:spPr/>
      <dgm:t>
        <a:bodyPr/>
        <a:lstStyle/>
        <a:p>
          <a:endParaRPr lang="ru-RU"/>
        </a:p>
      </dgm:t>
    </dgm:pt>
    <dgm:pt modelId="{6D3025D4-B63C-40A7-B689-DF9CB5271FCC}">
      <dgm:prSet phldrT="[Текст]"/>
      <dgm:spPr/>
      <dgm:t>
        <a:bodyPr/>
        <a:lstStyle/>
        <a:p>
          <a:r>
            <a:rPr lang="ru-RU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Объективный выбор объектов проверки</a:t>
          </a:r>
          <a:endParaRPr lang="ru-RU" b="1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E2995936-A9C3-4C2E-8D25-8A31C90687C9}" type="parTrans" cxnId="{51B8C6C5-60D9-4B45-8418-DBC385CEDFB6}">
      <dgm:prSet/>
      <dgm:spPr/>
      <dgm:t>
        <a:bodyPr/>
        <a:lstStyle/>
        <a:p>
          <a:endParaRPr lang="ru-RU"/>
        </a:p>
      </dgm:t>
    </dgm:pt>
    <dgm:pt modelId="{B21E1F91-62AF-40EB-BDC0-ADF00777F830}" type="sibTrans" cxnId="{51B8C6C5-60D9-4B45-8418-DBC385CEDFB6}">
      <dgm:prSet/>
      <dgm:spPr/>
      <dgm:t>
        <a:bodyPr/>
        <a:lstStyle/>
        <a:p>
          <a:endParaRPr lang="ru-RU"/>
        </a:p>
      </dgm:t>
    </dgm:pt>
    <dgm:pt modelId="{F1086382-6D91-4130-B1E3-19F21B146ABC}" type="pres">
      <dgm:prSet presAssocID="{CB790640-554E-4FC1-8CDE-37E39F0578E4}" presName="Name0" presStyleCnt="0">
        <dgm:presLayoutVars>
          <dgm:dir/>
          <dgm:animOne val="branch"/>
          <dgm:animLvl val="lvl"/>
        </dgm:presLayoutVars>
      </dgm:prSet>
      <dgm:spPr/>
      <dgm:t>
        <a:bodyPr/>
        <a:lstStyle/>
        <a:p>
          <a:endParaRPr lang="ru-RU"/>
        </a:p>
      </dgm:t>
    </dgm:pt>
    <dgm:pt modelId="{0D6A5751-DFAD-4400-A264-E616225BE257}" type="pres">
      <dgm:prSet presAssocID="{8C5D220E-5574-4260-B76A-95CA564843BB}" presName="chaos" presStyleCnt="0"/>
      <dgm:spPr/>
    </dgm:pt>
    <dgm:pt modelId="{6331E68F-1428-4A0E-8A84-CD15BDD98101}" type="pres">
      <dgm:prSet presAssocID="{8C5D220E-5574-4260-B76A-95CA564843BB}" presName="parTx1" presStyleLbl="revTx" presStyleIdx="0" presStyleCnt="1"/>
      <dgm:spPr/>
      <dgm:t>
        <a:bodyPr/>
        <a:lstStyle/>
        <a:p>
          <a:endParaRPr lang="ru-RU"/>
        </a:p>
      </dgm:t>
    </dgm:pt>
    <dgm:pt modelId="{48D93EF4-247F-4BBF-8EC5-EF9BBE77980D}" type="pres">
      <dgm:prSet presAssocID="{8C5D220E-5574-4260-B76A-95CA564843BB}" presName="c1" presStyleLbl="node1" presStyleIdx="0" presStyleCnt="19"/>
      <dgm:spPr/>
    </dgm:pt>
    <dgm:pt modelId="{55CE13B7-F7E4-4547-97A5-A5D51F0492AE}" type="pres">
      <dgm:prSet presAssocID="{8C5D220E-5574-4260-B76A-95CA564843BB}" presName="c2" presStyleLbl="node1" presStyleIdx="1" presStyleCnt="19"/>
      <dgm:spPr/>
    </dgm:pt>
    <dgm:pt modelId="{43C9D1C3-52E5-4E34-8589-1AB0FF130947}" type="pres">
      <dgm:prSet presAssocID="{8C5D220E-5574-4260-B76A-95CA564843BB}" presName="c3" presStyleLbl="node1" presStyleIdx="2" presStyleCnt="19"/>
      <dgm:spPr/>
    </dgm:pt>
    <dgm:pt modelId="{32D0BF70-5AB0-493B-8876-51CF2176FA85}" type="pres">
      <dgm:prSet presAssocID="{8C5D220E-5574-4260-B76A-95CA564843BB}" presName="c4" presStyleLbl="node1" presStyleIdx="3" presStyleCnt="19"/>
      <dgm:spPr/>
    </dgm:pt>
    <dgm:pt modelId="{15FAF483-0F4F-43FE-B431-97F854E4EFDC}" type="pres">
      <dgm:prSet presAssocID="{8C5D220E-5574-4260-B76A-95CA564843BB}" presName="c5" presStyleLbl="node1" presStyleIdx="4" presStyleCnt="19"/>
      <dgm:spPr/>
    </dgm:pt>
    <dgm:pt modelId="{99EE2852-0BC5-4851-9E75-E65193B3ABD9}" type="pres">
      <dgm:prSet presAssocID="{8C5D220E-5574-4260-B76A-95CA564843BB}" presName="c6" presStyleLbl="node1" presStyleIdx="5" presStyleCnt="19"/>
      <dgm:spPr/>
    </dgm:pt>
    <dgm:pt modelId="{7A954497-DD11-48A0-8F88-A8833E44C672}" type="pres">
      <dgm:prSet presAssocID="{8C5D220E-5574-4260-B76A-95CA564843BB}" presName="c7" presStyleLbl="node1" presStyleIdx="6" presStyleCnt="19"/>
      <dgm:spPr/>
    </dgm:pt>
    <dgm:pt modelId="{12325510-6D6F-474D-813A-E5847180532B}" type="pres">
      <dgm:prSet presAssocID="{8C5D220E-5574-4260-B76A-95CA564843BB}" presName="c8" presStyleLbl="node1" presStyleIdx="7" presStyleCnt="19"/>
      <dgm:spPr/>
    </dgm:pt>
    <dgm:pt modelId="{A11E32DA-B02D-41A2-8174-67AF293F7C23}" type="pres">
      <dgm:prSet presAssocID="{8C5D220E-5574-4260-B76A-95CA564843BB}" presName="c9" presStyleLbl="node1" presStyleIdx="8" presStyleCnt="19"/>
      <dgm:spPr/>
    </dgm:pt>
    <dgm:pt modelId="{00DCA1E3-8547-4501-A61D-29C38D48E3DE}" type="pres">
      <dgm:prSet presAssocID="{8C5D220E-5574-4260-B76A-95CA564843BB}" presName="c10" presStyleLbl="node1" presStyleIdx="9" presStyleCnt="19"/>
      <dgm:spPr/>
    </dgm:pt>
    <dgm:pt modelId="{5702454C-DC13-424E-B3DD-529284460965}" type="pres">
      <dgm:prSet presAssocID="{8C5D220E-5574-4260-B76A-95CA564843BB}" presName="c11" presStyleLbl="node1" presStyleIdx="10" presStyleCnt="19"/>
      <dgm:spPr/>
    </dgm:pt>
    <dgm:pt modelId="{47CBCCCD-D2E4-40E4-918B-6C66EA2776F8}" type="pres">
      <dgm:prSet presAssocID="{8C5D220E-5574-4260-B76A-95CA564843BB}" presName="c12" presStyleLbl="node1" presStyleIdx="11" presStyleCnt="19"/>
      <dgm:spPr/>
    </dgm:pt>
    <dgm:pt modelId="{5BC5AA79-5472-4BB9-B84A-92BF0E492EBD}" type="pres">
      <dgm:prSet presAssocID="{8C5D220E-5574-4260-B76A-95CA564843BB}" presName="c13" presStyleLbl="node1" presStyleIdx="12" presStyleCnt="19"/>
      <dgm:spPr/>
    </dgm:pt>
    <dgm:pt modelId="{5C2C6C31-32AB-4A95-969C-8CB0DBE26E84}" type="pres">
      <dgm:prSet presAssocID="{8C5D220E-5574-4260-B76A-95CA564843BB}" presName="c14" presStyleLbl="node1" presStyleIdx="13" presStyleCnt="19"/>
      <dgm:spPr/>
    </dgm:pt>
    <dgm:pt modelId="{C3B90507-3590-4777-AB40-2BB634BE330F}" type="pres">
      <dgm:prSet presAssocID="{8C5D220E-5574-4260-B76A-95CA564843BB}" presName="c15" presStyleLbl="node1" presStyleIdx="14" presStyleCnt="19"/>
      <dgm:spPr/>
    </dgm:pt>
    <dgm:pt modelId="{DAD1A68E-91D8-4FF8-80B8-5A433F47D573}" type="pres">
      <dgm:prSet presAssocID="{8C5D220E-5574-4260-B76A-95CA564843BB}" presName="c16" presStyleLbl="node1" presStyleIdx="15" presStyleCnt="19"/>
      <dgm:spPr/>
    </dgm:pt>
    <dgm:pt modelId="{88C6CAEA-FE5D-485D-9A0B-819AC7A297A0}" type="pres">
      <dgm:prSet presAssocID="{8C5D220E-5574-4260-B76A-95CA564843BB}" presName="c17" presStyleLbl="node1" presStyleIdx="16" presStyleCnt="19"/>
      <dgm:spPr/>
    </dgm:pt>
    <dgm:pt modelId="{7CE572C6-1190-4FC8-ABF6-46ED7CCCF559}" type="pres">
      <dgm:prSet presAssocID="{8C5D220E-5574-4260-B76A-95CA564843BB}" presName="c18" presStyleLbl="node1" presStyleIdx="17" presStyleCnt="19"/>
      <dgm:spPr/>
    </dgm:pt>
    <dgm:pt modelId="{24BCB8A6-1A9C-4844-93D0-FC590124313C}" type="pres">
      <dgm:prSet presAssocID="{5ABA5771-4E79-403A-B2BD-642FC37FAD40}" presName="chevronComposite1" presStyleCnt="0"/>
      <dgm:spPr/>
    </dgm:pt>
    <dgm:pt modelId="{23E09AAE-C01C-450E-B179-79284A2A0F58}" type="pres">
      <dgm:prSet presAssocID="{5ABA5771-4E79-403A-B2BD-642FC37FAD40}" presName="chevron1" presStyleLbl="sibTrans2D1" presStyleIdx="0" presStyleCnt="2"/>
      <dgm:spPr/>
    </dgm:pt>
    <dgm:pt modelId="{71CEFA48-0CE4-44AA-A08A-4692B3599001}" type="pres">
      <dgm:prSet presAssocID="{5ABA5771-4E79-403A-B2BD-642FC37FAD40}" presName="spChevron1" presStyleCnt="0"/>
      <dgm:spPr/>
    </dgm:pt>
    <dgm:pt modelId="{61D66581-9FEF-44B0-A318-00E8BD96E80E}" type="pres">
      <dgm:prSet presAssocID="{5ABA5771-4E79-403A-B2BD-642FC37FAD40}" presName="overlap" presStyleCnt="0"/>
      <dgm:spPr/>
    </dgm:pt>
    <dgm:pt modelId="{BE9C57B3-99C9-4727-8642-6B7413BCF1C5}" type="pres">
      <dgm:prSet presAssocID="{5ABA5771-4E79-403A-B2BD-642FC37FAD40}" presName="chevronComposite2" presStyleCnt="0"/>
      <dgm:spPr/>
    </dgm:pt>
    <dgm:pt modelId="{6AB78579-EF8C-49FF-9EE7-63828EFAB4C8}" type="pres">
      <dgm:prSet presAssocID="{5ABA5771-4E79-403A-B2BD-642FC37FAD40}" presName="chevron2" presStyleLbl="sibTrans2D1" presStyleIdx="1" presStyleCnt="2"/>
      <dgm:spPr/>
    </dgm:pt>
    <dgm:pt modelId="{7735B5D0-CF4D-466F-AEC3-0809ED423F75}" type="pres">
      <dgm:prSet presAssocID="{5ABA5771-4E79-403A-B2BD-642FC37FAD40}" presName="spChevron2" presStyleCnt="0"/>
      <dgm:spPr/>
    </dgm:pt>
    <dgm:pt modelId="{4103E282-494D-4536-BF0C-FF27AEA02B07}" type="pres">
      <dgm:prSet presAssocID="{6D3025D4-B63C-40A7-B689-DF9CB5271FCC}" presName="last" presStyleCnt="0"/>
      <dgm:spPr/>
    </dgm:pt>
    <dgm:pt modelId="{59CDF985-E572-4BF0-BCAD-85E413372AAF}" type="pres">
      <dgm:prSet presAssocID="{6D3025D4-B63C-40A7-B689-DF9CB5271FCC}" presName="circleTx" presStyleLbl="node1" presStyleIdx="18" presStyleCnt="19"/>
      <dgm:spPr/>
      <dgm:t>
        <a:bodyPr/>
        <a:lstStyle/>
        <a:p>
          <a:endParaRPr lang="ru-RU"/>
        </a:p>
      </dgm:t>
    </dgm:pt>
    <dgm:pt modelId="{626075DF-C8D9-48CC-B082-788E2AF60D5C}" type="pres">
      <dgm:prSet presAssocID="{6D3025D4-B63C-40A7-B689-DF9CB5271FCC}" presName="spN" presStyleCnt="0"/>
      <dgm:spPr/>
    </dgm:pt>
  </dgm:ptLst>
  <dgm:cxnLst>
    <dgm:cxn modelId="{51B8C6C5-60D9-4B45-8418-DBC385CEDFB6}" srcId="{CB790640-554E-4FC1-8CDE-37E39F0578E4}" destId="{6D3025D4-B63C-40A7-B689-DF9CB5271FCC}" srcOrd="1" destOrd="0" parTransId="{E2995936-A9C3-4C2E-8D25-8A31C90687C9}" sibTransId="{B21E1F91-62AF-40EB-BDC0-ADF00777F830}"/>
    <dgm:cxn modelId="{057AD04E-1B4C-4CFF-A5EC-5C5706AAF560}" srcId="{CB790640-554E-4FC1-8CDE-37E39F0578E4}" destId="{8C5D220E-5574-4260-B76A-95CA564843BB}" srcOrd="0" destOrd="0" parTransId="{13EBECCB-A0E7-4CAD-815F-B181948DEEDD}" sibTransId="{5ABA5771-4E79-403A-B2BD-642FC37FAD40}"/>
    <dgm:cxn modelId="{3115F40F-DAEB-47AA-9770-4B2BD1428AE7}" type="presOf" srcId="{8C5D220E-5574-4260-B76A-95CA564843BB}" destId="{6331E68F-1428-4A0E-8A84-CD15BDD98101}" srcOrd="0" destOrd="0" presId="urn:microsoft.com/office/officeart/2009/3/layout/RandomtoResultProcess"/>
    <dgm:cxn modelId="{D59082B4-60AA-4A10-B7B6-6040D4C1D040}" type="presOf" srcId="{6D3025D4-B63C-40A7-B689-DF9CB5271FCC}" destId="{59CDF985-E572-4BF0-BCAD-85E413372AAF}" srcOrd="0" destOrd="0" presId="urn:microsoft.com/office/officeart/2009/3/layout/RandomtoResultProcess"/>
    <dgm:cxn modelId="{A7728F01-AE56-43C2-B740-21604EA12741}" type="presOf" srcId="{CB790640-554E-4FC1-8CDE-37E39F0578E4}" destId="{F1086382-6D91-4130-B1E3-19F21B146ABC}" srcOrd="0" destOrd="0" presId="urn:microsoft.com/office/officeart/2009/3/layout/RandomtoResultProcess"/>
    <dgm:cxn modelId="{F35B5795-A194-4214-A10B-9FB5D82F3B2E}" type="presParOf" srcId="{F1086382-6D91-4130-B1E3-19F21B146ABC}" destId="{0D6A5751-DFAD-4400-A264-E616225BE257}" srcOrd="0" destOrd="0" presId="urn:microsoft.com/office/officeart/2009/3/layout/RandomtoResultProcess"/>
    <dgm:cxn modelId="{1F06057C-308F-4CFF-B224-5BDFC6412038}" type="presParOf" srcId="{0D6A5751-DFAD-4400-A264-E616225BE257}" destId="{6331E68F-1428-4A0E-8A84-CD15BDD98101}" srcOrd="0" destOrd="0" presId="urn:microsoft.com/office/officeart/2009/3/layout/RandomtoResultProcess"/>
    <dgm:cxn modelId="{62BD8037-6FEE-4CEF-AEF3-7A069F519BA4}" type="presParOf" srcId="{0D6A5751-DFAD-4400-A264-E616225BE257}" destId="{48D93EF4-247F-4BBF-8EC5-EF9BBE77980D}" srcOrd="1" destOrd="0" presId="urn:microsoft.com/office/officeart/2009/3/layout/RandomtoResultProcess"/>
    <dgm:cxn modelId="{17292086-4391-457D-B5BD-6DA48314E703}" type="presParOf" srcId="{0D6A5751-DFAD-4400-A264-E616225BE257}" destId="{55CE13B7-F7E4-4547-97A5-A5D51F0492AE}" srcOrd="2" destOrd="0" presId="urn:microsoft.com/office/officeart/2009/3/layout/RandomtoResultProcess"/>
    <dgm:cxn modelId="{8945F21E-5E28-4BBF-B334-DDB2E99EE7F8}" type="presParOf" srcId="{0D6A5751-DFAD-4400-A264-E616225BE257}" destId="{43C9D1C3-52E5-4E34-8589-1AB0FF130947}" srcOrd="3" destOrd="0" presId="urn:microsoft.com/office/officeart/2009/3/layout/RandomtoResultProcess"/>
    <dgm:cxn modelId="{F0AF15EB-FD28-4F42-A12D-7B09FE7508D2}" type="presParOf" srcId="{0D6A5751-DFAD-4400-A264-E616225BE257}" destId="{32D0BF70-5AB0-493B-8876-51CF2176FA85}" srcOrd="4" destOrd="0" presId="urn:microsoft.com/office/officeart/2009/3/layout/RandomtoResultProcess"/>
    <dgm:cxn modelId="{5BDE5394-AFF0-4F30-954F-C93A62DF1E31}" type="presParOf" srcId="{0D6A5751-DFAD-4400-A264-E616225BE257}" destId="{15FAF483-0F4F-43FE-B431-97F854E4EFDC}" srcOrd="5" destOrd="0" presId="urn:microsoft.com/office/officeart/2009/3/layout/RandomtoResultProcess"/>
    <dgm:cxn modelId="{A46C0C2E-790F-46DF-9F42-9DB9BFACBFC3}" type="presParOf" srcId="{0D6A5751-DFAD-4400-A264-E616225BE257}" destId="{99EE2852-0BC5-4851-9E75-E65193B3ABD9}" srcOrd="6" destOrd="0" presId="urn:microsoft.com/office/officeart/2009/3/layout/RandomtoResultProcess"/>
    <dgm:cxn modelId="{DB932072-D080-4BE4-A821-74620B60A354}" type="presParOf" srcId="{0D6A5751-DFAD-4400-A264-E616225BE257}" destId="{7A954497-DD11-48A0-8F88-A8833E44C672}" srcOrd="7" destOrd="0" presId="urn:microsoft.com/office/officeart/2009/3/layout/RandomtoResultProcess"/>
    <dgm:cxn modelId="{FF631267-7F58-4389-B5F4-CEA99FEA7B52}" type="presParOf" srcId="{0D6A5751-DFAD-4400-A264-E616225BE257}" destId="{12325510-6D6F-474D-813A-E5847180532B}" srcOrd="8" destOrd="0" presId="urn:microsoft.com/office/officeart/2009/3/layout/RandomtoResultProcess"/>
    <dgm:cxn modelId="{D467B5C4-C467-455A-8031-ABEF49C5F868}" type="presParOf" srcId="{0D6A5751-DFAD-4400-A264-E616225BE257}" destId="{A11E32DA-B02D-41A2-8174-67AF293F7C23}" srcOrd="9" destOrd="0" presId="urn:microsoft.com/office/officeart/2009/3/layout/RandomtoResultProcess"/>
    <dgm:cxn modelId="{03EF7A01-8513-4353-B156-82CA238FFE6D}" type="presParOf" srcId="{0D6A5751-DFAD-4400-A264-E616225BE257}" destId="{00DCA1E3-8547-4501-A61D-29C38D48E3DE}" srcOrd="10" destOrd="0" presId="urn:microsoft.com/office/officeart/2009/3/layout/RandomtoResultProcess"/>
    <dgm:cxn modelId="{B31B0534-4309-4961-AD7C-53D82ADECAF9}" type="presParOf" srcId="{0D6A5751-DFAD-4400-A264-E616225BE257}" destId="{5702454C-DC13-424E-B3DD-529284460965}" srcOrd="11" destOrd="0" presId="urn:microsoft.com/office/officeart/2009/3/layout/RandomtoResultProcess"/>
    <dgm:cxn modelId="{FA2ED445-1295-4BFA-A1B8-30F0A7F2A3CA}" type="presParOf" srcId="{0D6A5751-DFAD-4400-A264-E616225BE257}" destId="{47CBCCCD-D2E4-40E4-918B-6C66EA2776F8}" srcOrd="12" destOrd="0" presId="urn:microsoft.com/office/officeart/2009/3/layout/RandomtoResultProcess"/>
    <dgm:cxn modelId="{CFDDA3EC-2850-412E-819A-8B441379E800}" type="presParOf" srcId="{0D6A5751-DFAD-4400-A264-E616225BE257}" destId="{5BC5AA79-5472-4BB9-B84A-92BF0E492EBD}" srcOrd="13" destOrd="0" presId="urn:microsoft.com/office/officeart/2009/3/layout/RandomtoResultProcess"/>
    <dgm:cxn modelId="{487D7AFC-114D-4380-A51C-4C544F27DDB6}" type="presParOf" srcId="{0D6A5751-DFAD-4400-A264-E616225BE257}" destId="{5C2C6C31-32AB-4A95-969C-8CB0DBE26E84}" srcOrd="14" destOrd="0" presId="urn:microsoft.com/office/officeart/2009/3/layout/RandomtoResultProcess"/>
    <dgm:cxn modelId="{3486E8BA-1C6F-495D-8218-66ECFE164FEB}" type="presParOf" srcId="{0D6A5751-DFAD-4400-A264-E616225BE257}" destId="{C3B90507-3590-4777-AB40-2BB634BE330F}" srcOrd="15" destOrd="0" presId="urn:microsoft.com/office/officeart/2009/3/layout/RandomtoResultProcess"/>
    <dgm:cxn modelId="{CA3007D5-3881-40F4-86BF-4C7D134A556A}" type="presParOf" srcId="{0D6A5751-DFAD-4400-A264-E616225BE257}" destId="{DAD1A68E-91D8-4FF8-80B8-5A433F47D573}" srcOrd="16" destOrd="0" presId="urn:microsoft.com/office/officeart/2009/3/layout/RandomtoResultProcess"/>
    <dgm:cxn modelId="{316FA34E-A75D-4F6D-BA92-5C0D61117B03}" type="presParOf" srcId="{0D6A5751-DFAD-4400-A264-E616225BE257}" destId="{88C6CAEA-FE5D-485D-9A0B-819AC7A297A0}" srcOrd="17" destOrd="0" presId="urn:microsoft.com/office/officeart/2009/3/layout/RandomtoResultProcess"/>
    <dgm:cxn modelId="{B77DCF19-90AC-4521-88C5-11A558AAE175}" type="presParOf" srcId="{0D6A5751-DFAD-4400-A264-E616225BE257}" destId="{7CE572C6-1190-4FC8-ABF6-46ED7CCCF559}" srcOrd="18" destOrd="0" presId="urn:microsoft.com/office/officeart/2009/3/layout/RandomtoResultProcess"/>
    <dgm:cxn modelId="{F23A8D6A-039B-491C-ADF3-C841662CA974}" type="presParOf" srcId="{F1086382-6D91-4130-B1E3-19F21B146ABC}" destId="{24BCB8A6-1A9C-4844-93D0-FC590124313C}" srcOrd="1" destOrd="0" presId="urn:microsoft.com/office/officeart/2009/3/layout/RandomtoResultProcess"/>
    <dgm:cxn modelId="{80AB06AB-0C37-42BE-AA5D-053F9F1D5880}" type="presParOf" srcId="{24BCB8A6-1A9C-4844-93D0-FC590124313C}" destId="{23E09AAE-C01C-450E-B179-79284A2A0F58}" srcOrd="0" destOrd="0" presId="urn:microsoft.com/office/officeart/2009/3/layout/RandomtoResultProcess"/>
    <dgm:cxn modelId="{9251E045-6C0B-43E5-92E6-130C99A50253}" type="presParOf" srcId="{24BCB8A6-1A9C-4844-93D0-FC590124313C}" destId="{71CEFA48-0CE4-44AA-A08A-4692B3599001}" srcOrd="1" destOrd="0" presId="urn:microsoft.com/office/officeart/2009/3/layout/RandomtoResultProcess"/>
    <dgm:cxn modelId="{91B67306-03FF-4B90-9D6E-81157E332EB5}" type="presParOf" srcId="{F1086382-6D91-4130-B1E3-19F21B146ABC}" destId="{61D66581-9FEF-44B0-A318-00E8BD96E80E}" srcOrd="2" destOrd="0" presId="urn:microsoft.com/office/officeart/2009/3/layout/RandomtoResultProcess"/>
    <dgm:cxn modelId="{07FC7818-4C68-4605-89D2-E12F275D2867}" type="presParOf" srcId="{F1086382-6D91-4130-B1E3-19F21B146ABC}" destId="{BE9C57B3-99C9-4727-8642-6B7413BCF1C5}" srcOrd="3" destOrd="0" presId="urn:microsoft.com/office/officeart/2009/3/layout/RandomtoResultProcess"/>
    <dgm:cxn modelId="{4B2075D4-7990-465E-822E-FC56784F5167}" type="presParOf" srcId="{BE9C57B3-99C9-4727-8642-6B7413BCF1C5}" destId="{6AB78579-EF8C-49FF-9EE7-63828EFAB4C8}" srcOrd="0" destOrd="0" presId="urn:microsoft.com/office/officeart/2009/3/layout/RandomtoResultProcess"/>
    <dgm:cxn modelId="{F24111CE-07FB-4A48-8E6B-E91825736E73}" type="presParOf" srcId="{BE9C57B3-99C9-4727-8642-6B7413BCF1C5}" destId="{7735B5D0-CF4D-466F-AEC3-0809ED423F75}" srcOrd="1" destOrd="0" presId="urn:microsoft.com/office/officeart/2009/3/layout/RandomtoResultProcess"/>
    <dgm:cxn modelId="{AA7AE84D-2286-4D5E-B39D-FB29C8C751C5}" type="presParOf" srcId="{F1086382-6D91-4130-B1E3-19F21B146ABC}" destId="{4103E282-494D-4536-BF0C-FF27AEA02B07}" srcOrd="4" destOrd="0" presId="urn:microsoft.com/office/officeart/2009/3/layout/RandomtoResultProcess"/>
    <dgm:cxn modelId="{861CDEEA-F87E-402F-BAED-ADACE767F540}" type="presParOf" srcId="{4103E282-494D-4536-BF0C-FF27AEA02B07}" destId="{59CDF985-E572-4BF0-BCAD-85E413372AAF}" srcOrd="0" destOrd="0" presId="urn:microsoft.com/office/officeart/2009/3/layout/RandomtoResultProcess"/>
    <dgm:cxn modelId="{989369F8-1F44-40F9-AB49-8041B093CD06}" type="presParOf" srcId="{4103E282-494D-4536-BF0C-FF27AEA02B07}" destId="{626075DF-C8D9-48CC-B082-788E2AF60D5C}" srcOrd="1" destOrd="0" presId="urn:microsoft.com/office/officeart/2009/3/layout/RandomtoResult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6525D48C-E5A3-46DD-A38F-2F0A9D96B4C2}" type="doc">
      <dgm:prSet loTypeId="urn:microsoft.com/office/officeart/2005/8/layout/list1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644ECD8-3910-4586-97DF-41A72ED023F1}">
      <dgm:prSet phldrT="[Текст]" custT="1"/>
      <dgm:spPr/>
      <dgm:t>
        <a:bodyPr/>
        <a:lstStyle/>
        <a:p>
          <a:pPr algn="ctr"/>
          <a:r>
            <a:rPr lang="ru-RU" altLang="ru-RU" sz="1600" b="0" dirty="0" smtClean="0">
              <a:solidFill>
                <a:srgbClr val="17375E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Calibri" panose="020F0502020204030204" pitchFamily="34" charset="0"/>
            </a:rPr>
            <a:t>100% проведение диагностических процедур в рамках ФГККО</a:t>
          </a:r>
          <a:endParaRPr lang="ru-RU" sz="1600" b="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26DE9B3A-8E6B-4686-B4D4-088EC7416733}" type="parTrans" cxnId="{C9767E8D-3379-48FE-94C7-BDD0A94FAED9}">
      <dgm:prSet/>
      <dgm:spPr/>
      <dgm:t>
        <a:bodyPr/>
        <a:lstStyle/>
        <a:p>
          <a:endParaRPr lang="ru-RU"/>
        </a:p>
      </dgm:t>
    </dgm:pt>
    <dgm:pt modelId="{96797A69-BF9F-47DA-B746-9E67A6562462}" type="sibTrans" cxnId="{C9767E8D-3379-48FE-94C7-BDD0A94FAED9}">
      <dgm:prSet/>
      <dgm:spPr/>
      <dgm:t>
        <a:bodyPr/>
        <a:lstStyle/>
        <a:p>
          <a:endParaRPr lang="ru-RU"/>
        </a:p>
      </dgm:t>
    </dgm:pt>
    <dgm:pt modelId="{901B67E3-082F-43E1-B169-3054AA978635}">
      <dgm:prSet phldrT="[Текст]" custT="1"/>
      <dgm:spPr/>
      <dgm:t>
        <a:bodyPr/>
        <a:lstStyle/>
        <a:p>
          <a:pPr algn="ctr"/>
          <a:r>
            <a:rPr lang="ru-RU" sz="1600" b="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Проведение проверок</a:t>
          </a:r>
          <a:r>
            <a:rPr lang="en-US" sz="1600" b="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1600" b="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в эффективных формах – выездные проверки</a:t>
          </a:r>
          <a:endParaRPr lang="ru-RU" sz="1600" b="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6DDCD86B-BA47-47AA-81C9-8E77A4B06DDF}" type="parTrans" cxnId="{C5688EFC-1B82-4EA1-A48E-FBBF4BA988A2}">
      <dgm:prSet/>
      <dgm:spPr/>
      <dgm:t>
        <a:bodyPr/>
        <a:lstStyle/>
        <a:p>
          <a:endParaRPr lang="ru-RU"/>
        </a:p>
      </dgm:t>
    </dgm:pt>
    <dgm:pt modelId="{9E92195C-24C9-4393-9028-128A82BD7171}" type="sibTrans" cxnId="{C5688EFC-1B82-4EA1-A48E-FBBF4BA988A2}">
      <dgm:prSet/>
      <dgm:spPr/>
      <dgm:t>
        <a:bodyPr/>
        <a:lstStyle/>
        <a:p>
          <a:endParaRPr lang="ru-RU"/>
        </a:p>
      </dgm:t>
    </dgm:pt>
    <dgm:pt modelId="{4571EA68-CFC8-4B7E-9DBA-DA6DD6E8AE8A}">
      <dgm:prSet phldrT="[Текст]" custT="1"/>
      <dgm:spPr/>
      <dgm:t>
        <a:bodyPr/>
        <a:lstStyle/>
        <a:p>
          <a:pPr algn="ctr"/>
          <a:r>
            <a:rPr lang="ru-RU" sz="1600" b="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Для ЛК и ФГККО – только выездные проверки</a:t>
          </a:r>
          <a:endParaRPr lang="ru-RU" sz="1600" b="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E58D2FCA-3D9F-4FEC-BEEE-79FB2A08383E}" type="parTrans" cxnId="{8C64BE42-237F-4CEB-B1A2-B98AE189E635}">
      <dgm:prSet/>
      <dgm:spPr/>
      <dgm:t>
        <a:bodyPr/>
        <a:lstStyle/>
        <a:p>
          <a:endParaRPr lang="ru-RU"/>
        </a:p>
      </dgm:t>
    </dgm:pt>
    <dgm:pt modelId="{F62A1BCF-42CE-4D6E-9AFA-6C69B372DF99}" type="sibTrans" cxnId="{8C64BE42-237F-4CEB-B1A2-B98AE189E635}">
      <dgm:prSet/>
      <dgm:spPr/>
      <dgm:t>
        <a:bodyPr/>
        <a:lstStyle/>
        <a:p>
          <a:endParaRPr lang="ru-RU"/>
        </a:p>
      </dgm:t>
    </dgm:pt>
    <dgm:pt modelId="{875CCD2B-16CE-4A51-875C-68D320687766}">
      <dgm:prSet phldrT="[Текст]" custT="1"/>
      <dgm:spPr/>
      <dgm:t>
        <a:bodyPr/>
        <a:lstStyle/>
        <a:p>
          <a:pPr algn="ctr"/>
          <a:r>
            <a:rPr lang="ru-RU" altLang="ru-RU" sz="1600" b="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Calibri" panose="020F0502020204030204" pitchFamily="34" charset="0"/>
            </a:rPr>
            <a:t>Проведение комплексных проверок (ФГН, ФГККО, ЛК, либо: ФГН, ЛК)</a:t>
          </a:r>
          <a:endParaRPr lang="ru-RU" sz="1600" b="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D42621A-2AB7-4F4B-A43D-14CC1BF67603}" type="parTrans" cxnId="{52A088A0-2C0C-4BA1-9292-8C24DEDF6489}">
      <dgm:prSet/>
      <dgm:spPr/>
      <dgm:t>
        <a:bodyPr/>
        <a:lstStyle/>
        <a:p>
          <a:endParaRPr lang="ru-RU"/>
        </a:p>
      </dgm:t>
    </dgm:pt>
    <dgm:pt modelId="{DD259640-5A4A-47B6-96D8-3DD95AFFD9E5}" type="sibTrans" cxnId="{52A088A0-2C0C-4BA1-9292-8C24DEDF6489}">
      <dgm:prSet/>
      <dgm:spPr/>
      <dgm:t>
        <a:bodyPr/>
        <a:lstStyle/>
        <a:p>
          <a:endParaRPr lang="ru-RU"/>
        </a:p>
      </dgm:t>
    </dgm:pt>
    <dgm:pt modelId="{D0EDA14A-8D8F-4E54-A7A0-B85C1ADD5FB0}">
      <dgm:prSet phldrT="[Текст]" custT="1"/>
      <dgm:spPr/>
      <dgm:t>
        <a:bodyPr/>
        <a:lstStyle/>
        <a:p>
          <a:pPr algn="ctr"/>
          <a:r>
            <a:rPr lang="ru-RU" sz="1600" b="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Риск ориентированный подход к выбору объектов контроля</a:t>
          </a:r>
          <a:endParaRPr lang="ru-RU" sz="1600" b="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E1B94EF9-5EA2-4E16-AF6D-75009358549C}" type="parTrans" cxnId="{3AD08C38-9244-409F-BD9C-1835DF37F0B2}">
      <dgm:prSet/>
      <dgm:spPr/>
      <dgm:t>
        <a:bodyPr/>
        <a:lstStyle/>
        <a:p>
          <a:endParaRPr lang="ru-RU"/>
        </a:p>
      </dgm:t>
    </dgm:pt>
    <dgm:pt modelId="{72929A1B-315B-41A5-9DEA-2D5E076AC2CB}" type="sibTrans" cxnId="{3AD08C38-9244-409F-BD9C-1835DF37F0B2}">
      <dgm:prSet/>
      <dgm:spPr/>
      <dgm:t>
        <a:bodyPr/>
        <a:lstStyle/>
        <a:p>
          <a:endParaRPr lang="ru-RU"/>
        </a:p>
      </dgm:t>
    </dgm:pt>
    <dgm:pt modelId="{AC6327A4-DAF6-4D77-994D-3CFE340FE7CD}" type="pres">
      <dgm:prSet presAssocID="{6525D48C-E5A3-46DD-A38F-2F0A9D96B4C2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47C54537-18F8-4A50-B0DD-7125284848FC}" type="pres">
      <dgm:prSet presAssocID="{D0EDA14A-8D8F-4E54-A7A0-B85C1ADD5FB0}" presName="parentLin" presStyleCnt="0"/>
      <dgm:spPr/>
    </dgm:pt>
    <dgm:pt modelId="{C642020F-648F-4733-90F1-F5D1E1DBF6D3}" type="pres">
      <dgm:prSet presAssocID="{D0EDA14A-8D8F-4E54-A7A0-B85C1ADD5FB0}" presName="parentLeftMargin" presStyleLbl="node1" presStyleIdx="0" presStyleCnt="5"/>
      <dgm:spPr/>
      <dgm:t>
        <a:bodyPr/>
        <a:lstStyle/>
        <a:p>
          <a:endParaRPr lang="ru-RU"/>
        </a:p>
      </dgm:t>
    </dgm:pt>
    <dgm:pt modelId="{5D476D3C-82B8-4816-8E26-88599F706758}" type="pres">
      <dgm:prSet presAssocID="{D0EDA14A-8D8F-4E54-A7A0-B85C1ADD5FB0}" presName="parentText" presStyleLbl="node1" presStyleIdx="0" presStyleCnt="5" custScaleX="13757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4F6ACF9-8045-4F11-B4FE-504A6A45E799}" type="pres">
      <dgm:prSet presAssocID="{D0EDA14A-8D8F-4E54-A7A0-B85C1ADD5FB0}" presName="negativeSpace" presStyleCnt="0"/>
      <dgm:spPr/>
    </dgm:pt>
    <dgm:pt modelId="{3677F1FC-7639-465D-BFC0-A0FF91220C70}" type="pres">
      <dgm:prSet presAssocID="{D0EDA14A-8D8F-4E54-A7A0-B85C1ADD5FB0}" presName="childText" presStyleLbl="conFgAcc1" presStyleIdx="0" presStyleCnt="5">
        <dgm:presLayoutVars>
          <dgm:bulletEnabled val="1"/>
        </dgm:presLayoutVars>
      </dgm:prSet>
      <dgm:spPr/>
    </dgm:pt>
    <dgm:pt modelId="{1DB1C382-A838-42AC-9959-7058DD9D8A50}" type="pres">
      <dgm:prSet presAssocID="{72929A1B-315B-41A5-9DEA-2D5E076AC2CB}" presName="spaceBetweenRectangles" presStyleCnt="0"/>
      <dgm:spPr/>
    </dgm:pt>
    <dgm:pt modelId="{D664F12C-0C93-4706-B710-AF9C115AEFFA}" type="pres">
      <dgm:prSet presAssocID="{875CCD2B-16CE-4A51-875C-68D320687766}" presName="parentLin" presStyleCnt="0"/>
      <dgm:spPr/>
    </dgm:pt>
    <dgm:pt modelId="{203DEAE4-1073-4FDC-9198-5E503A9E0405}" type="pres">
      <dgm:prSet presAssocID="{875CCD2B-16CE-4A51-875C-68D320687766}" presName="parentLeftMargin" presStyleLbl="node1" presStyleIdx="0" presStyleCnt="5"/>
      <dgm:spPr/>
      <dgm:t>
        <a:bodyPr/>
        <a:lstStyle/>
        <a:p>
          <a:endParaRPr lang="ru-RU"/>
        </a:p>
      </dgm:t>
    </dgm:pt>
    <dgm:pt modelId="{12A5BCA4-BA8E-4A38-B936-09C1D645BD59}" type="pres">
      <dgm:prSet presAssocID="{875CCD2B-16CE-4A51-875C-68D320687766}" presName="parentText" presStyleLbl="node1" presStyleIdx="1" presStyleCnt="5" custScaleX="142997" custScaleY="12311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8477F1C-DA9B-4C6C-A779-542D91C1637A}" type="pres">
      <dgm:prSet presAssocID="{875CCD2B-16CE-4A51-875C-68D320687766}" presName="negativeSpace" presStyleCnt="0"/>
      <dgm:spPr/>
    </dgm:pt>
    <dgm:pt modelId="{3D799CBF-24F0-4819-9CCB-C262E900396E}" type="pres">
      <dgm:prSet presAssocID="{875CCD2B-16CE-4A51-875C-68D320687766}" presName="childText" presStyleLbl="conFgAcc1" presStyleIdx="1" presStyleCnt="5">
        <dgm:presLayoutVars>
          <dgm:bulletEnabled val="1"/>
        </dgm:presLayoutVars>
      </dgm:prSet>
      <dgm:spPr/>
    </dgm:pt>
    <dgm:pt modelId="{E3BA17DC-9FEB-469D-9472-5396EDA548CE}" type="pres">
      <dgm:prSet presAssocID="{DD259640-5A4A-47B6-96D8-3DD95AFFD9E5}" presName="spaceBetweenRectangles" presStyleCnt="0"/>
      <dgm:spPr/>
    </dgm:pt>
    <dgm:pt modelId="{B8AEBB19-3337-455A-8498-2B985E71207E}" type="pres">
      <dgm:prSet presAssocID="{901B67E3-082F-43E1-B169-3054AA978635}" presName="parentLin" presStyleCnt="0"/>
      <dgm:spPr/>
    </dgm:pt>
    <dgm:pt modelId="{DA0E9D08-F9F9-4F33-A212-7B7F0256CA47}" type="pres">
      <dgm:prSet presAssocID="{901B67E3-082F-43E1-B169-3054AA978635}" presName="parentLeftMargin" presStyleLbl="node1" presStyleIdx="1" presStyleCnt="5"/>
      <dgm:spPr/>
      <dgm:t>
        <a:bodyPr/>
        <a:lstStyle/>
        <a:p>
          <a:endParaRPr lang="ru-RU"/>
        </a:p>
      </dgm:t>
    </dgm:pt>
    <dgm:pt modelId="{42EE063D-E417-45CC-9B99-25BF563843D0}" type="pres">
      <dgm:prSet presAssocID="{901B67E3-082F-43E1-B169-3054AA978635}" presName="parentText" presStyleLbl="node1" presStyleIdx="2" presStyleCnt="5" custScaleX="142857" custScaleY="106558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D8FA3CA-8891-46B0-A87E-915CD3E5A524}" type="pres">
      <dgm:prSet presAssocID="{901B67E3-082F-43E1-B169-3054AA978635}" presName="negativeSpace" presStyleCnt="0"/>
      <dgm:spPr/>
    </dgm:pt>
    <dgm:pt modelId="{20E3F4DF-C782-4BF2-A7F1-A2D62FB86E85}" type="pres">
      <dgm:prSet presAssocID="{901B67E3-082F-43E1-B169-3054AA978635}" presName="childText" presStyleLbl="conFgAcc1" presStyleIdx="2" presStyleCnt="5">
        <dgm:presLayoutVars>
          <dgm:bulletEnabled val="1"/>
        </dgm:presLayoutVars>
      </dgm:prSet>
      <dgm:spPr/>
    </dgm:pt>
    <dgm:pt modelId="{5423FE18-3614-4AB9-AD66-A3A94C42343F}" type="pres">
      <dgm:prSet presAssocID="{9E92195C-24C9-4393-9028-128A82BD7171}" presName="spaceBetweenRectangles" presStyleCnt="0"/>
      <dgm:spPr/>
    </dgm:pt>
    <dgm:pt modelId="{A13E644F-95F2-4F72-A389-F7D3BE222708}" type="pres">
      <dgm:prSet presAssocID="{4571EA68-CFC8-4B7E-9DBA-DA6DD6E8AE8A}" presName="parentLin" presStyleCnt="0"/>
      <dgm:spPr/>
    </dgm:pt>
    <dgm:pt modelId="{32CC7333-CF03-4982-818C-5E86350C8BE1}" type="pres">
      <dgm:prSet presAssocID="{4571EA68-CFC8-4B7E-9DBA-DA6DD6E8AE8A}" presName="parentLeftMargin" presStyleLbl="node1" presStyleIdx="2" presStyleCnt="5"/>
      <dgm:spPr/>
      <dgm:t>
        <a:bodyPr/>
        <a:lstStyle/>
        <a:p>
          <a:endParaRPr lang="ru-RU"/>
        </a:p>
      </dgm:t>
    </dgm:pt>
    <dgm:pt modelId="{7395573D-75ED-4BE7-BB7A-1D3700E5C774}" type="pres">
      <dgm:prSet presAssocID="{4571EA68-CFC8-4B7E-9DBA-DA6DD6E8AE8A}" presName="parentText" presStyleLbl="node1" presStyleIdx="3" presStyleCnt="5" custScaleX="142857" custScaleY="10989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F409A19-3D8D-4B3B-AE8D-F7EDBBDED781}" type="pres">
      <dgm:prSet presAssocID="{4571EA68-CFC8-4B7E-9DBA-DA6DD6E8AE8A}" presName="negativeSpace" presStyleCnt="0"/>
      <dgm:spPr/>
    </dgm:pt>
    <dgm:pt modelId="{16B48D6E-7B2C-44C5-81F4-911485FAE04F}" type="pres">
      <dgm:prSet presAssocID="{4571EA68-CFC8-4B7E-9DBA-DA6DD6E8AE8A}" presName="childText" presStyleLbl="conFgAcc1" presStyleIdx="3" presStyleCnt="5">
        <dgm:presLayoutVars>
          <dgm:bulletEnabled val="1"/>
        </dgm:presLayoutVars>
      </dgm:prSet>
      <dgm:spPr/>
    </dgm:pt>
    <dgm:pt modelId="{86E1168E-D660-4C18-9401-1B6B3CD2E12E}" type="pres">
      <dgm:prSet presAssocID="{F62A1BCF-42CE-4D6E-9AFA-6C69B372DF99}" presName="spaceBetweenRectangles" presStyleCnt="0"/>
      <dgm:spPr/>
    </dgm:pt>
    <dgm:pt modelId="{759BB13F-51DF-4FAF-AABB-8CBE10E129DD}" type="pres">
      <dgm:prSet presAssocID="{A644ECD8-3910-4586-97DF-41A72ED023F1}" presName="parentLin" presStyleCnt="0"/>
      <dgm:spPr/>
    </dgm:pt>
    <dgm:pt modelId="{EC42A6AF-01F0-406A-B198-CFE5D9B66894}" type="pres">
      <dgm:prSet presAssocID="{A644ECD8-3910-4586-97DF-41A72ED023F1}" presName="parentLeftMargin" presStyleLbl="node1" presStyleIdx="3" presStyleCnt="5"/>
      <dgm:spPr/>
      <dgm:t>
        <a:bodyPr/>
        <a:lstStyle/>
        <a:p>
          <a:endParaRPr lang="ru-RU"/>
        </a:p>
      </dgm:t>
    </dgm:pt>
    <dgm:pt modelId="{B7E18813-C337-443C-A727-11A3BB78ED9F}" type="pres">
      <dgm:prSet presAssocID="{A644ECD8-3910-4586-97DF-41A72ED023F1}" presName="parentText" presStyleLbl="node1" presStyleIdx="4" presStyleCnt="5" custScaleX="142857" custScaleY="10167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BE728C3-8C7B-46EB-B634-F970034C1050}" type="pres">
      <dgm:prSet presAssocID="{A644ECD8-3910-4586-97DF-41A72ED023F1}" presName="negativeSpace" presStyleCnt="0"/>
      <dgm:spPr/>
    </dgm:pt>
    <dgm:pt modelId="{545FDB1B-EB57-4F8B-9159-91C486567A5E}" type="pres">
      <dgm:prSet presAssocID="{A644ECD8-3910-4586-97DF-41A72ED023F1}" presName="childText" presStyleLbl="conFgAcc1" presStyleIdx="4" presStyleCnt="5">
        <dgm:presLayoutVars>
          <dgm:bulletEnabled val="1"/>
        </dgm:presLayoutVars>
      </dgm:prSet>
      <dgm:spPr/>
    </dgm:pt>
  </dgm:ptLst>
  <dgm:cxnLst>
    <dgm:cxn modelId="{85FF05B6-8E45-45EF-8BAB-14FF3CA0141E}" type="presOf" srcId="{D0EDA14A-8D8F-4E54-A7A0-B85C1ADD5FB0}" destId="{C642020F-648F-4733-90F1-F5D1E1DBF6D3}" srcOrd="0" destOrd="0" presId="urn:microsoft.com/office/officeart/2005/8/layout/list1"/>
    <dgm:cxn modelId="{AD3F8219-5413-402F-994A-E7F29A96D237}" type="presOf" srcId="{875CCD2B-16CE-4A51-875C-68D320687766}" destId="{203DEAE4-1073-4FDC-9198-5E503A9E0405}" srcOrd="0" destOrd="0" presId="urn:microsoft.com/office/officeart/2005/8/layout/list1"/>
    <dgm:cxn modelId="{502E1E7A-E292-4C2B-81E2-A0A3819CCB32}" type="presOf" srcId="{4571EA68-CFC8-4B7E-9DBA-DA6DD6E8AE8A}" destId="{7395573D-75ED-4BE7-BB7A-1D3700E5C774}" srcOrd="1" destOrd="0" presId="urn:microsoft.com/office/officeart/2005/8/layout/list1"/>
    <dgm:cxn modelId="{7F6284F1-8E40-4015-A700-9E53C61BFFD5}" type="presOf" srcId="{A644ECD8-3910-4586-97DF-41A72ED023F1}" destId="{B7E18813-C337-443C-A727-11A3BB78ED9F}" srcOrd="1" destOrd="0" presId="urn:microsoft.com/office/officeart/2005/8/layout/list1"/>
    <dgm:cxn modelId="{A0C48CB3-3444-4DCF-BE84-5964450136FF}" type="presOf" srcId="{6525D48C-E5A3-46DD-A38F-2F0A9D96B4C2}" destId="{AC6327A4-DAF6-4D77-994D-3CFE340FE7CD}" srcOrd="0" destOrd="0" presId="urn:microsoft.com/office/officeart/2005/8/layout/list1"/>
    <dgm:cxn modelId="{52A088A0-2C0C-4BA1-9292-8C24DEDF6489}" srcId="{6525D48C-E5A3-46DD-A38F-2F0A9D96B4C2}" destId="{875CCD2B-16CE-4A51-875C-68D320687766}" srcOrd="1" destOrd="0" parTransId="{7D42621A-2AB7-4F4B-A43D-14CC1BF67603}" sibTransId="{DD259640-5A4A-47B6-96D8-3DD95AFFD9E5}"/>
    <dgm:cxn modelId="{F3C5BDDE-95FF-4CA5-8D74-028DC40D17AA}" type="presOf" srcId="{4571EA68-CFC8-4B7E-9DBA-DA6DD6E8AE8A}" destId="{32CC7333-CF03-4982-818C-5E86350C8BE1}" srcOrd="0" destOrd="0" presId="urn:microsoft.com/office/officeart/2005/8/layout/list1"/>
    <dgm:cxn modelId="{C9767E8D-3379-48FE-94C7-BDD0A94FAED9}" srcId="{6525D48C-E5A3-46DD-A38F-2F0A9D96B4C2}" destId="{A644ECD8-3910-4586-97DF-41A72ED023F1}" srcOrd="4" destOrd="0" parTransId="{26DE9B3A-8E6B-4686-B4D4-088EC7416733}" sibTransId="{96797A69-BF9F-47DA-B746-9E67A6562462}"/>
    <dgm:cxn modelId="{D3F5F3B8-62A5-4930-A08E-0DB50D48120B}" type="presOf" srcId="{875CCD2B-16CE-4A51-875C-68D320687766}" destId="{12A5BCA4-BA8E-4A38-B936-09C1D645BD59}" srcOrd="1" destOrd="0" presId="urn:microsoft.com/office/officeart/2005/8/layout/list1"/>
    <dgm:cxn modelId="{8C64BE42-237F-4CEB-B1A2-B98AE189E635}" srcId="{6525D48C-E5A3-46DD-A38F-2F0A9D96B4C2}" destId="{4571EA68-CFC8-4B7E-9DBA-DA6DD6E8AE8A}" srcOrd="3" destOrd="0" parTransId="{E58D2FCA-3D9F-4FEC-BEEE-79FB2A08383E}" sibTransId="{F62A1BCF-42CE-4D6E-9AFA-6C69B372DF99}"/>
    <dgm:cxn modelId="{5420F43D-1330-4F75-9685-EFE3B5B9B951}" type="presOf" srcId="{D0EDA14A-8D8F-4E54-A7A0-B85C1ADD5FB0}" destId="{5D476D3C-82B8-4816-8E26-88599F706758}" srcOrd="1" destOrd="0" presId="urn:microsoft.com/office/officeart/2005/8/layout/list1"/>
    <dgm:cxn modelId="{3AD08C38-9244-409F-BD9C-1835DF37F0B2}" srcId="{6525D48C-E5A3-46DD-A38F-2F0A9D96B4C2}" destId="{D0EDA14A-8D8F-4E54-A7A0-B85C1ADD5FB0}" srcOrd="0" destOrd="0" parTransId="{E1B94EF9-5EA2-4E16-AF6D-75009358549C}" sibTransId="{72929A1B-315B-41A5-9DEA-2D5E076AC2CB}"/>
    <dgm:cxn modelId="{70565014-1D99-4B81-BCD3-85A3EE5DB7DD}" type="presOf" srcId="{901B67E3-082F-43E1-B169-3054AA978635}" destId="{42EE063D-E417-45CC-9B99-25BF563843D0}" srcOrd="1" destOrd="0" presId="urn:microsoft.com/office/officeart/2005/8/layout/list1"/>
    <dgm:cxn modelId="{C5688EFC-1B82-4EA1-A48E-FBBF4BA988A2}" srcId="{6525D48C-E5A3-46DD-A38F-2F0A9D96B4C2}" destId="{901B67E3-082F-43E1-B169-3054AA978635}" srcOrd="2" destOrd="0" parTransId="{6DDCD86B-BA47-47AA-81C9-8E77A4B06DDF}" sibTransId="{9E92195C-24C9-4393-9028-128A82BD7171}"/>
    <dgm:cxn modelId="{039042A8-D419-4343-BCAE-AFD61BBE13E5}" type="presOf" srcId="{901B67E3-082F-43E1-B169-3054AA978635}" destId="{DA0E9D08-F9F9-4F33-A212-7B7F0256CA47}" srcOrd="0" destOrd="0" presId="urn:microsoft.com/office/officeart/2005/8/layout/list1"/>
    <dgm:cxn modelId="{AD85E4CF-5623-4348-9DF6-E7273431701F}" type="presOf" srcId="{A644ECD8-3910-4586-97DF-41A72ED023F1}" destId="{EC42A6AF-01F0-406A-B198-CFE5D9B66894}" srcOrd="0" destOrd="0" presId="urn:microsoft.com/office/officeart/2005/8/layout/list1"/>
    <dgm:cxn modelId="{140128F1-90E5-4D64-92F3-A6A96262F40F}" type="presParOf" srcId="{AC6327A4-DAF6-4D77-994D-3CFE340FE7CD}" destId="{47C54537-18F8-4A50-B0DD-7125284848FC}" srcOrd="0" destOrd="0" presId="urn:microsoft.com/office/officeart/2005/8/layout/list1"/>
    <dgm:cxn modelId="{B32D413F-7DAD-44A9-96F9-798706B744D0}" type="presParOf" srcId="{47C54537-18F8-4A50-B0DD-7125284848FC}" destId="{C642020F-648F-4733-90F1-F5D1E1DBF6D3}" srcOrd="0" destOrd="0" presId="urn:microsoft.com/office/officeart/2005/8/layout/list1"/>
    <dgm:cxn modelId="{A9F2C540-1126-4D94-A6F7-6D4D01AFB351}" type="presParOf" srcId="{47C54537-18F8-4A50-B0DD-7125284848FC}" destId="{5D476D3C-82B8-4816-8E26-88599F706758}" srcOrd="1" destOrd="0" presId="urn:microsoft.com/office/officeart/2005/8/layout/list1"/>
    <dgm:cxn modelId="{36C7C52F-EEB6-4496-B771-AE5E93D2CB07}" type="presParOf" srcId="{AC6327A4-DAF6-4D77-994D-3CFE340FE7CD}" destId="{C4F6ACF9-8045-4F11-B4FE-504A6A45E799}" srcOrd="1" destOrd="0" presId="urn:microsoft.com/office/officeart/2005/8/layout/list1"/>
    <dgm:cxn modelId="{08972FBC-9501-46C2-996D-88E20185D14D}" type="presParOf" srcId="{AC6327A4-DAF6-4D77-994D-3CFE340FE7CD}" destId="{3677F1FC-7639-465D-BFC0-A0FF91220C70}" srcOrd="2" destOrd="0" presId="urn:microsoft.com/office/officeart/2005/8/layout/list1"/>
    <dgm:cxn modelId="{87917AB0-76CA-47AC-97C7-58D2B349C9C0}" type="presParOf" srcId="{AC6327A4-DAF6-4D77-994D-3CFE340FE7CD}" destId="{1DB1C382-A838-42AC-9959-7058DD9D8A50}" srcOrd="3" destOrd="0" presId="urn:microsoft.com/office/officeart/2005/8/layout/list1"/>
    <dgm:cxn modelId="{0DF7AFDA-56FE-4781-B54F-A9CC0375AAE7}" type="presParOf" srcId="{AC6327A4-DAF6-4D77-994D-3CFE340FE7CD}" destId="{D664F12C-0C93-4706-B710-AF9C115AEFFA}" srcOrd="4" destOrd="0" presId="urn:microsoft.com/office/officeart/2005/8/layout/list1"/>
    <dgm:cxn modelId="{02E15F06-304D-49F1-9B62-457122F345BF}" type="presParOf" srcId="{D664F12C-0C93-4706-B710-AF9C115AEFFA}" destId="{203DEAE4-1073-4FDC-9198-5E503A9E0405}" srcOrd="0" destOrd="0" presId="urn:microsoft.com/office/officeart/2005/8/layout/list1"/>
    <dgm:cxn modelId="{24AF195D-EAB3-4730-966E-338A32EB2871}" type="presParOf" srcId="{D664F12C-0C93-4706-B710-AF9C115AEFFA}" destId="{12A5BCA4-BA8E-4A38-B936-09C1D645BD59}" srcOrd="1" destOrd="0" presId="urn:microsoft.com/office/officeart/2005/8/layout/list1"/>
    <dgm:cxn modelId="{42B4F000-318E-48D5-AF24-134BC6CF5F49}" type="presParOf" srcId="{AC6327A4-DAF6-4D77-994D-3CFE340FE7CD}" destId="{08477F1C-DA9B-4C6C-A779-542D91C1637A}" srcOrd="5" destOrd="0" presId="urn:microsoft.com/office/officeart/2005/8/layout/list1"/>
    <dgm:cxn modelId="{B204A9E7-D88F-4ACF-A9F1-630F3A4D0B55}" type="presParOf" srcId="{AC6327A4-DAF6-4D77-994D-3CFE340FE7CD}" destId="{3D799CBF-24F0-4819-9CCB-C262E900396E}" srcOrd="6" destOrd="0" presId="urn:microsoft.com/office/officeart/2005/8/layout/list1"/>
    <dgm:cxn modelId="{8A437AC1-D150-4FBA-BF74-E810E85E3086}" type="presParOf" srcId="{AC6327A4-DAF6-4D77-994D-3CFE340FE7CD}" destId="{E3BA17DC-9FEB-469D-9472-5396EDA548CE}" srcOrd="7" destOrd="0" presId="urn:microsoft.com/office/officeart/2005/8/layout/list1"/>
    <dgm:cxn modelId="{28C21E86-B0A7-4430-805E-293FAF24739B}" type="presParOf" srcId="{AC6327A4-DAF6-4D77-994D-3CFE340FE7CD}" destId="{B8AEBB19-3337-455A-8498-2B985E71207E}" srcOrd="8" destOrd="0" presId="urn:microsoft.com/office/officeart/2005/8/layout/list1"/>
    <dgm:cxn modelId="{B2A548D1-B4E5-4965-8E84-0A31C9B5EB5F}" type="presParOf" srcId="{B8AEBB19-3337-455A-8498-2B985E71207E}" destId="{DA0E9D08-F9F9-4F33-A212-7B7F0256CA47}" srcOrd="0" destOrd="0" presId="urn:microsoft.com/office/officeart/2005/8/layout/list1"/>
    <dgm:cxn modelId="{FF05A4EA-806E-4B49-A7A8-0FBC8F13529A}" type="presParOf" srcId="{B8AEBB19-3337-455A-8498-2B985E71207E}" destId="{42EE063D-E417-45CC-9B99-25BF563843D0}" srcOrd="1" destOrd="0" presId="urn:microsoft.com/office/officeart/2005/8/layout/list1"/>
    <dgm:cxn modelId="{F6CD4340-D07C-4C47-B3C7-6C60CE3AFC41}" type="presParOf" srcId="{AC6327A4-DAF6-4D77-994D-3CFE340FE7CD}" destId="{4D8FA3CA-8891-46B0-A87E-915CD3E5A524}" srcOrd="9" destOrd="0" presId="urn:microsoft.com/office/officeart/2005/8/layout/list1"/>
    <dgm:cxn modelId="{034D7B59-9539-46B3-B94F-46F5321590B1}" type="presParOf" srcId="{AC6327A4-DAF6-4D77-994D-3CFE340FE7CD}" destId="{20E3F4DF-C782-4BF2-A7F1-A2D62FB86E85}" srcOrd="10" destOrd="0" presId="urn:microsoft.com/office/officeart/2005/8/layout/list1"/>
    <dgm:cxn modelId="{EB077AA2-EB5C-46F2-B78A-ADABEC60B414}" type="presParOf" srcId="{AC6327A4-DAF6-4D77-994D-3CFE340FE7CD}" destId="{5423FE18-3614-4AB9-AD66-A3A94C42343F}" srcOrd="11" destOrd="0" presId="urn:microsoft.com/office/officeart/2005/8/layout/list1"/>
    <dgm:cxn modelId="{8F336E4F-0BAB-4373-BB5D-CBBC9D42D6CC}" type="presParOf" srcId="{AC6327A4-DAF6-4D77-994D-3CFE340FE7CD}" destId="{A13E644F-95F2-4F72-A389-F7D3BE222708}" srcOrd="12" destOrd="0" presId="urn:microsoft.com/office/officeart/2005/8/layout/list1"/>
    <dgm:cxn modelId="{5E4EC044-58A5-41D2-B3DD-3DFB5B6A74D2}" type="presParOf" srcId="{A13E644F-95F2-4F72-A389-F7D3BE222708}" destId="{32CC7333-CF03-4982-818C-5E86350C8BE1}" srcOrd="0" destOrd="0" presId="urn:microsoft.com/office/officeart/2005/8/layout/list1"/>
    <dgm:cxn modelId="{1E32CDFC-D930-4F59-B74D-3B05CB298CCF}" type="presParOf" srcId="{A13E644F-95F2-4F72-A389-F7D3BE222708}" destId="{7395573D-75ED-4BE7-BB7A-1D3700E5C774}" srcOrd="1" destOrd="0" presId="urn:microsoft.com/office/officeart/2005/8/layout/list1"/>
    <dgm:cxn modelId="{90422D84-609E-44CB-8296-FD33D38D7771}" type="presParOf" srcId="{AC6327A4-DAF6-4D77-994D-3CFE340FE7CD}" destId="{AF409A19-3D8D-4B3B-AE8D-F7EDBBDED781}" srcOrd="13" destOrd="0" presId="urn:microsoft.com/office/officeart/2005/8/layout/list1"/>
    <dgm:cxn modelId="{227D3F1E-DEFE-4262-92F1-2CA4D8371326}" type="presParOf" srcId="{AC6327A4-DAF6-4D77-994D-3CFE340FE7CD}" destId="{16B48D6E-7B2C-44C5-81F4-911485FAE04F}" srcOrd="14" destOrd="0" presId="urn:microsoft.com/office/officeart/2005/8/layout/list1"/>
    <dgm:cxn modelId="{927E9680-DE99-4482-8FA6-C2C5D1D82871}" type="presParOf" srcId="{AC6327A4-DAF6-4D77-994D-3CFE340FE7CD}" destId="{86E1168E-D660-4C18-9401-1B6B3CD2E12E}" srcOrd="15" destOrd="0" presId="urn:microsoft.com/office/officeart/2005/8/layout/list1"/>
    <dgm:cxn modelId="{234C7AF3-AEED-4960-B8CC-5AB767360FB1}" type="presParOf" srcId="{AC6327A4-DAF6-4D77-994D-3CFE340FE7CD}" destId="{759BB13F-51DF-4FAF-AABB-8CBE10E129DD}" srcOrd="16" destOrd="0" presId="urn:microsoft.com/office/officeart/2005/8/layout/list1"/>
    <dgm:cxn modelId="{23DC397A-963F-45B5-A318-E3E4203FBF21}" type="presParOf" srcId="{759BB13F-51DF-4FAF-AABB-8CBE10E129DD}" destId="{EC42A6AF-01F0-406A-B198-CFE5D9B66894}" srcOrd="0" destOrd="0" presId="urn:microsoft.com/office/officeart/2005/8/layout/list1"/>
    <dgm:cxn modelId="{860E11FC-4668-451A-B77D-1B85EA002015}" type="presParOf" srcId="{759BB13F-51DF-4FAF-AABB-8CBE10E129DD}" destId="{B7E18813-C337-443C-A727-11A3BB78ED9F}" srcOrd="1" destOrd="0" presId="urn:microsoft.com/office/officeart/2005/8/layout/list1"/>
    <dgm:cxn modelId="{29E4582F-9D98-47BF-86E0-C49DD9DADF57}" type="presParOf" srcId="{AC6327A4-DAF6-4D77-994D-3CFE340FE7CD}" destId="{2BE728C3-8C7B-46EB-B634-F970034C1050}" srcOrd="17" destOrd="0" presId="urn:microsoft.com/office/officeart/2005/8/layout/list1"/>
    <dgm:cxn modelId="{488FD9B4-C031-468A-86AC-73F9BA13AD99}" type="presParOf" srcId="{AC6327A4-DAF6-4D77-994D-3CFE340FE7CD}" destId="{545FDB1B-EB57-4F8B-9159-91C486567A5E}" srcOrd="18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B40CFD7-00C7-4F94-A143-E8AFA5EABBB2}">
      <dsp:nvSpPr>
        <dsp:cNvPr id="0" name=""/>
        <dsp:cNvSpPr/>
      </dsp:nvSpPr>
      <dsp:spPr>
        <a:xfrm>
          <a:off x="593672" y="0"/>
          <a:ext cx="7537228" cy="3842732"/>
        </a:xfrm>
        <a:prstGeom prst="rightArrow">
          <a:avLst/>
        </a:prstGeom>
        <a:gradFill rotWithShape="0">
          <a:gsLst>
            <a:gs pos="0">
              <a:schemeClr val="accent2">
                <a:tint val="4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tint val="4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tint val="4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matte">
          <a:bevelT w="14445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/>
      </dsp:style>
    </dsp:sp>
    <dsp:sp modelId="{76B49079-064D-4C01-BC7B-3CC7576E89C4}">
      <dsp:nvSpPr>
        <dsp:cNvPr id="0" name=""/>
        <dsp:cNvSpPr/>
      </dsp:nvSpPr>
      <dsp:spPr>
        <a:xfrm>
          <a:off x="300484" y="1152819"/>
          <a:ext cx="2660198" cy="1537092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Общий реестр ЮЛ, имеющих лицензию на осуществление образовательной деятельности</a:t>
          </a:r>
          <a:endParaRPr lang="ru-RU" sz="18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375519" y="1227854"/>
        <a:ext cx="2510128" cy="1387022"/>
      </dsp:txXfrm>
    </dsp:sp>
    <dsp:sp modelId="{BA626AD0-7EBC-4BF0-94CD-02CA249C9AC7}">
      <dsp:nvSpPr>
        <dsp:cNvPr id="0" name=""/>
        <dsp:cNvSpPr/>
      </dsp:nvSpPr>
      <dsp:spPr>
        <a:xfrm>
          <a:off x="3103564" y="1152819"/>
          <a:ext cx="2660198" cy="1537092"/>
        </a:xfrm>
        <a:prstGeom prst="roundRect">
          <a:avLst/>
        </a:prstGeom>
        <a:gradFill rotWithShape="0">
          <a:gsLst>
            <a:gs pos="0">
              <a:schemeClr val="accent2">
                <a:hueOff val="2340759"/>
                <a:satOff val="-2919"/>
                <a:lumOff val="686"/>
                <a:alphaOff val="0"/>
                <a:shade val="51000"/>
                <a:satMod val="130000"/>
              </a:schemeClr>
            </a:gs>
            <a:gs pos="80000">
              <a:schemeClr val="accent2">
                <a:hueOff val="2340759"/>
                <a:satOff val="-2919"/>
                <a:lumOff val="686"/>
                <a:alphaOff val="0"/>
                <a:shade val="93000"/>
                <a:satMod val="130000"/>
              </a:schemeClr>
            </a:gs>
            <a:gs pos="100000">
              <a:schemeClr val="accent2">
                <a:hueOff val="2340759"/>
                <a:satOff val="-2919"/>
                <a:lumOff val="68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Анализ информации и отнесение ЮЛ к группе риска/рекомендации </a:t>
          </a:r>
          <a:r>
            <a:rPr lang="ru-RU" sz="1800" kern="12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Рособрнадзора</a:t>
          </a:r>
          <a:r>
            <a:rPr lang="ru-RU" sz="18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endParaRPr lang="ru-RU" sz="18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3178599" y="1227854"/>
        <a:ext cx="2510128" cy="1387022"/>
      </dsp:txXfrm>
    </dsp:sp>
    <dsp:sp modelId="{F50BEA84-13E6-4F8B-891F-04B7F820418D}">
      <dsp:nvSpPr>
        <dsp:cNvPr id="0" name=""/>
        <dsp:cNvSpPr/>
      </dsp:nvSpPr>
      <dsp:spPr>
        <a:xfrm>
          <a:off x="5906644" y="1152819"/>
          <a:ext cx="2660198" cy="1537092"/>
        </a:xfrm>
        <a:prstGeom prst="roundRect">
          <a:avLst/>
        </a:prstGeom>
        <a:gradFill rotWithShape="0">
          <a:gsLst>
            <a:gs pos="0">
              <a:schemeClr val="accent2">
                <a:hueOff val="4681519"/>
                <a:satOff val="-5839"/>
                <a:lumOff val="1373"/>
                <a:alphaOff val="0"/>
                <a:shade val="51000"/>
                <a:satMod val="130000"/>
              </a:schemeClr>
            </a:gs>
            <a:gs pos="80000">
              <a:schemeClr val="accent2">
                <a:hueOff val="4681519"/>
                <a:satOff val="-5839"/>
                <a:lumOff val="1373"/>
                <a:alphaOff val="0"/>
                <a:shade val="93000"/>
                <a:satMod val="130000"/>
              </a:schemeClr>
            </a:gs>
            <a:gs pos="100000">
              <a:schemeClr val="accent2">
                <a:hueOff val="4681519"/>
                <a:satOff val="-5839"/>
                <a:lumOff val="1373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ru-RU" sz="18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Реестр ЮЛ, имеющих правовые основания для проверки </a:t>
          </a:r>
        </a:p>
        <a:p>
          <a:pPr lvl="0" algn="ctr" defTabSz="8001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ru-RU" sz="18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в 2020 году</a:t>
          </a:r>
          <a:endParaRPr lang="ru-RU" sz="18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981679" y="1227854"/>
        <a:ext cx="2510128" cy="138702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1F81C68-5014-439C-8F2F-07056C0FAA7B}">
      <dsp:nvSpPr>
        <dsp:cNvPr id="0" name=""/>
        <dsp:cNvSpPr/>
      </dsp:nvSpPr>
      <dsp:spPr>
        <a:xfrm>
          <a:off x="0" y="947779"/>
          <a:ext cx="8676486" cy="715035"/>
        </a:xfrm>
        <a:prstGeom prst="notchedRightArrow">
          <a:avLst/>
        </a:prstGeom>
        <a:gradFill rotWithShape="0">
          <a:gsLst>
            <a:gs pos="0">
              <a:schemeClr val="accent2">
                <a:tint val="4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tint val="4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tint val="4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matte">
          <a:bevelT w="14445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/>
      </dsp:style>
    </dsp:sp>
    <dsp:sp modelId="{C815B58B-46D0-4629-87E2-9EA3B7AE1F3C}">
      <dsp:nvSpPr>
        <dsp:cNvPr id="0" name=""/>
        <dsp:cNvSpPr/>
      </dsp:nvSpPr>
      <dsp:spPr>
        <a:xfrm>
          <a:off x="244120" y="12425"/>
          <a:ext cx="1877651" cy="99490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13792" rIns="113792" bIns="113792" numCol="1" spcCol="1270" anchor="b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0" i="0" u="sng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СЕНТЯБРЬ 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0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согласование с Прокуратурой</a:t>
          </a:r>
          <a:endParaRPr lang="ru-RU" sz="1600" b="0" i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244120" y="12425"/>
        <a:ext cx="1877651" cy="994907"/>
      </dsp:txXfrm>
    </dsp:sp>
    <dsp:sp modelId="{370E7053-0682-4909-AD21-01F5F738D8F8}">
      <dsp:nvSpPr>
        <dsp:cNvPr id="0" name=""/>
        <dsp:cNvSpPr/>
      </dsp:nvSpPr>
      <dsp:spPr>
        <a:xfrm>
          <a:off x="994738" y="1225581"/>
          <a:ext cx="178758" cy="178758"/>
        </a:xfrm>
        <a:prstGeom prst="ellips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F7EED7E7-9FE2-4121-B491-A7ECC6B10E2A}">
      <dsp:nvSpPr>
        <dsp:cNvPr id="0" name=""/>
        <dsp:cNvSpPr/>
      </dsp:nvSpPr>
      <dsp:spPr>
        <a:xfrm>
          <a:off x="2607637" y="11719"/>
          <a:ext cx="2675911" cy="71503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13792" rIns="113792" bIns="113792" numCol="1" spcCol="1270" anchor="t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i="0" u="sng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ОКТЯБРЬ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планирование совместных проверок с другими органами</a:t>
          </a:r>
          <a:endParaRPr lang="ru-RU" sz="1600" i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2607637" y="11719"/>
        <a:ext cx="2675911" cy="715035"/>
      </dsp:txXfrm>
    </dsp:sp>
    <dsp:sp modelId="{D84BAA8D-8938-4E7B-BDCA-363125ED3FC2}">
      <dsp:nvSpPr>
        <dsp:cNvPr id="0" name=""/>
        <dsp:cNvSpPr/>
      </dsp:nvSpPr>
      <dsp:spPr>
        <a:xfrm>
          <a:off x="3898379" y="1221186"/>
          <a:ext cx="178758" cy="178758"/>
        </a:xfrm>
        <a:prstGeom prst="ellipse">
          <a:avLst/>
        </a:prstGeom>
        <a:gradFill rotWithShape="0">
          <a:gsLst>
            <a:gs pos="0">
              <a:schemeClr val="accent2">
                <a:hueOff val="2340759"/>
                <a:satOff val="-2919"/>
                <a:lumOff val="686"/>
                <a:alphaOff val="0"/>
                <a:shade val="51000"/>
                <a:satMod val="130000"/>
              </a:schemeClr>
            </a:gs>
            <a:gs pos="80000">
              <a:schemeClr val="accent2">
                <a:hueOff val="2340759"/>
                <a:satOff val="-2919"/>
                <a:lumOff val="686"/>
                <a:alphaOff val="0"/>
                <a:shade val="93000"/>
                <a:satMod val="130000"/>
              </a:schemeClr>
            </a:gs>
            <a:gs pos="100000">
              <a:schemeClr val="accent2">
                <a:hueOff val="2340759"/>
                <a:satOff val="-2919"/>
                <a:lumOff val="68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990C649A-8175-489C-BE87-F438F58ECF46}">
      <dsp:nvSpPr>
        <dsp:cNvPr id="0" name=""/>
        <dsp:cNvSpPr/>
      </dsp:nvSpPr>
      <dsp:spPr>
        <a:xfrm>
          <a:off x="5538268" y="529390"/>
          <a:ext cx="3138217" cy="71503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13792" rIns="113792" bIns="113792" numCol="1" spcCol="1270" anchor="b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i="0" u="sng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НОЯБРЬ</a:t>
          </a:r>
        </a:p>
        <a:p>
          <a:pPr lvl="0" algn="ctr" defTabSz="7112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ru-RU" sz="1600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утверждение плана </a:t>
          </a:r>
        </a:p>
        <a:p>
          <a:pPr lvl="0" algn="ctr" defTabSz="7112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ru-RU" sz="1600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и опубликование на сайте Министерства</a:t>
          </a:r>
          <a:endParaRPr lang="ru-RU" sz="1600" i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538268" y="529390"/>
        <a:ext cx="3138217" cy="715035"/>
      </dsp:txXfrm>
    </dsp:sp>
    <dsp:sp modelId="{3DC3173D-4B11-4D4E-9884-6E074D14007E}">
      <dsp:nvSpPr>
        <dsp:cNvPr id="0" name=""/>
        <dsp:cNvSpPr/>
      </dsp:nvSpPr>
      <dsp:spPr>
        <a:xfrm>
          <a:off x="7173044" y="1225252"/>
          <a:ext cx="178758" cy="178758"/>
        </a:xfrm>
        <a:prstGeom prst="ellipse">
          <a:avLst/>
        </a:prstGeom>
        <a:gradFill rotWithShape="0">
          <a:gsLst>
            <a:gs pos="0">
              <a:schemeClr val="accent2">
                <a:hueOff val="4681519"/>
                <a:satOff val="-5839"/>
                <a:lumOff val="1373"/>
                <a:alphaOff val="0"/>
                <a:shade val="51000"/>
                <a:satMod val="130000"/>
              </a:schemeClr>
            </a:gs>
            <a:gs pos="80000">
              <a:schemeClr val="accent2">
                <a:hueOff val="4681519"/>
                <a:satOff val="-5839"/>
                <a:lumOff val="1373"/>
                <a:alphaOff val="0"/>
                <a:shade val="93000"/>
                <a:satMod val="130000"/>
              </a:schemeClr>
            </a:gs>
            <a:gs pos="100000">
              <a:schemeClr val="accent2">
                <a:hueOff val="4681519"/>
                <a:satOff val="-5839"/>
                <a:lumOff val="1373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331E68F-1428-4A0E-8A84-CD15BDD98101}">
      <dsp:nvSpPr>
        <dsp:cNvPr id="0" name=""/>
        <dsp:cNvSpPr/>
      </dsp:nvSpPr>
      <dsp:spPr>
        <a:xfrm>
          <a:off x="207151" y="1766244"/>
          <a:ext cx="3030579" cy="99871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Методические рекомендации </a:t>
          </a:r>
          <a:r>
            <a:rPr lang="ru-RU" sz="1800" kern="12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Рособрнадзора</a:t>
          </a:r>
          <a:r>
            <a:rPr lang="ru-RU" sz="18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и </a:t>
          </a:r>
          <a:r>
            <a:rPr lang="ru-RU" sz="1800" b="1" u="sng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анализ</a:t>
          </a:r>
          <a:r>
            <a:rPr lang="ru-RU" sz="18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данных о юридическом лице</a:t>
          </a:r>
          <a:endParaRPr lang="ru-RU" sz="18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207151" y="1766244"/>
        <a:ext cx="3030579" cy="998713"/>
      </dsp:txXfrm>
    </dsp:sp>
    <dsp:sp modelId="{48D93EF4-247F-4BBF-8EC5-EF9BBE77980D}">
      <dsp:nvSpPr>
        <dsp:cNvPr id="0" name=""/>
        <dsp:cNvSpPr/>
      </dsp:nvSpPr>
      <dsp:spPr>
        <a:xfrm>
          <a:off x="203708" y="1462498"/>
          <a:ext cx="241068" cy="241068"/>
        </a:xfrm>
        <a:prstGeom prst="ellipse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55CE13B7-F7E4-4547-97A5-A5D51F0492AE}">
      <dsp:nvSpPr>
        <dsp:cNvPr id="0" name=""/>
        <dsp:cNvSpPr/>
      </dsp:nvSpPr>
      <dsp:spPr>
        <a:xfrm>
          <a:off x="372456" y="1125001"/>
          <a:ext cx="241068" cy="241068"/>
        </a:xfrm>
        <a:prstGeom prst="ellipse">
          <a:avLst/>
        </a:prstGeom>
        <a:gradFill rotWithShape="0">
          <a:gsLst>
            <a:gs pos="0">
              <a:schemeClr val="accent5">
                <a:hueOff val="-551882"/>
                <a:satOff val="2212"/>
                <a:lumOff val="479"/>
                <a:alphaOff val="0"/>
                <a:shade val="51000"/>
                <a:satMod val="130000"/>
              </a:schemeClr>
            </a:gs>
            <a:gs pos="80000">
              <a:schemeClr val="accent5">
                <a:hueOff val="-551882"/>
                <a:satOff val="2212"/>
                <a:lumOff val="479"/>
                <a:alphaOff val="0"/>
                <a:shade val="93000"/>
                <a:satMod val="130000"/>
              </a:schemeClr>
            </a:gs>
            <a:gs pos="100000">
              <a:schemeClr val="accent5">
                <a:hueOff val="-551882"/>
                <a:satOff val="2212"/>
                <a:lumOff val="479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43C9D1C3-52E5-4E34-8589-1AB0FF130947}">
      <dsp:nvSpPr>
        <dsp:cNvPr id="0" name=""/>
        <dsp:cNvSpPr/>
      </dsp:nvSpPr>
      <dsp:spPr>
        <a:xfrm>
          <a:off x="777451" y="1192500"/>
          <a:ext cx="378822" cy="378822"/>
        </a:xfrm>
        <a:prstGeom prst="ellipse">
          <a:avLst/>
        </a:prstGeom>
        <a:gradFill rotWithShape="0">
          <a:gsLst>
            <a:gs pos="0">
              <a:schemeClr val="accent5">
                <a:hueOff val="-1103764"/>
                <a:satOff val="4423"/>
                <a:lumOff val="959"/>
                <a:alphaOff val="0"/>
                <a:shade val="51000"/>
                <a:satMod val="130000"/>
              </a:schemeClr>
            </a:gs>
            <a:gs pos="80000">
              <a:schemeClr val="accent5">
                <a:hueOff val="-1103764"/>
                <a:satOff val="4423"/>
                <a:lumOff val="959"/>
                <a:alphaOff val="0"/>
                <a:shade val="93000"/>
                <a:satMod val="130000"/>
              </a:schemeClr>
            </a:gs>
            <a:gs pos="100000">
              <a:schemeClr val="accent5">
                <a:hueOff val="-1103764"/>
                <a:satOff val="4423"/>
                <a:lumOff val="959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32D0BF70-5AB0-493B-8876-51CF2176FA85}">
      <dsp:nvSpPr>
        <dsp:cNvPr id="0" name=""/>
        <dsp:cNvSpPr/>
      </dsp:nvSpPr>
      <dsp:spPr>
        <a:xfrm>
          <a:off x="1114948" y="821254"/>
          <a:ext cx="241068" cy="241068"/>
        </a:xfrm>
        <a:prstGeom prst="ellipse">
          <a:avLst/>
        </a:prstGeom>
        <a:gradFill rotWithShape="0">
          <a:gsLst>
            <a:gs pos="0">
              <a:schemeClr val="accent5">
                <a:hueOff val="-1655646"/>
                <a:satOff val="6635"/>
                <a:lumOff val="1438"/>
                <a:alphaOff val="0"/>
                <a:shade val="51000"/>
                <a:satMod val="130000"/>
              </a:schemeClr>
            </a:gs>
            <a:gs pos="80000">
              <a:schemeClr val="accent5">
                <a:hueOff val="-1655646"/>
                <a:satOff val="6635"/>
                <a:lumOff val="1438"/>
                <a:alphaOff val="0"/>
                <a:shade val="93000"/>
                <a:satMod val="130000"/>
              </a:schemeClr>
            </a:gs>
            <a:gs pos="100000">
              <a:schemeClr val="accent5">
                <a:hueOff val="-1655646"/>
                <a:satOff val="6635"/>
                <a:lumOff val="143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15FAF483-0F4F-43FE-B431-97F854E4EFDC}">
      <dsp:nvSpPr>
        <dsp:cNvPr id="0" name=""/>
        <dsp:cNvSpPr/>
      </dsp:nvSpPr>
      <dsp:spPr>
        <a:xfrm>
          <a:off x="1553693" y="686256"/>
          <a:ext cx="241068" cy="241068"/>
        </a:xfrm>
        <a:prstGeom prst="ellipse">
          <a:avLst/>
        </a:prstGeom>
        <a:gradFill rotWithShape="0">
          <a:gsLst>
            <a:gs pos="0">
              <a:schemeClr val="accent5">
                <a:hueOff val="-2207528"/>
                <a:satOff val="8847"/>
                <a:lumOff val="1917"/>
                <a:alphaOff val="0"/>
                <a:shade val="51000"/>
                <a:satMod val="130000"/>
              </a:schemeClr>
            </a:gs>
            <a:gs pos="80000">
              <a:schemeClr val="accent5">
                <a:hueOff val="-2207528"/>
                <a:satOff val="8847"/>
                <a:lumOff val="1917"/>
                <a:alphaOff val="0"/>
                <a:shade val="93000"/>
                <a:satMod val="130000"/>
              </a:schemeClr>
            </a:gs>
            <a:gs pos="100000">
              <a:schemeClr val="accent5">
                <a:hueOff val="-2207528"/>
                <a:satOff val="8847"/>
                <a:lumOff val="1917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99EE2852-0BC5-4851-9E75-E65193B3ABD9}">
      <dsp:nvSpPr>
        <dsp:cNvPr id="0" name=""/>
        <dsp:cNvSpPr/>
      </dsp:nvSpPr>
      <dsp:spPr>
        <a:xfrm>
          <a:off x="2093687" y="922503"/>
          <a:ext cx="241068" cy="241068"/>
        </a:xfrm>
        <a:prstGeom prst="ellipse">
          <a:avLst/>
        </a:prstGeom>
        <a:gradFill rotWithShape="0">
          <a:gsLst>
            <a:gs pos="0">
              <a:schemeClr val="accent5">
                <a:hueOff val="-2759410"/>
                <a:satOff val="11059"/>
                <a:lumOff val="2397"/>
                <a:alphaOff val="0"/>
                <a:shade val="51000"/>
                <a:satMod val="130000"/>
              </a:schemeClr>
            </a:gs>
            <a:gs pos="80000">
              <a:schemeClr val="accent5">
                <a:hueOff val="-2759410"/>
                <a:satOff val="11059"/>
                <a:lumOff val="2397"/>
                <a:alphaOff val="0"/>
                <a:shade val="93000"/>
                <a:satMod val="130000"/>
              </a:schemeClr>
            </a:gs>
            <a:gs pos="100000">
              <a:schemeClr val="accent5">
                <a:hueOff val="-2759410"/>
                <a:satOff val="11059"/>
                <a:lumOff val="2397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7A954497-DD11-48A0-8F88-A8833E44C672}">
      <dsp:nvSpPr>
        <dsp:cNvPr id="0" name=""/>
        <dsp:cNvSpPr/>
      </dsp:nvSpPr>
      <dsp:spPr>
        <a:xfrm>
          <a:off x="2431184" y="1091252"/>
          <a:ext cx="378822" cy="378822"/>
        </a:xfrm>
        <a:prstGeom prst="ellipse">
          <a:avLst/>
        </a:prstGeom>
        <a:gradFill rotWithShape="0">
          <a:gsLst>
            <a:gs pos="0">
              <a:schemeClr val="accent5">
                <a:hueOff val="-3311292"/>
                <a:satOff val="13270"/>
                <a:lumOff val="2876"/>
                <a:alphaOff val="0"/>
                <a:shade val="51000"/>
                <a:satMod val="130000"/>
              </a:schemeClr>
            </a:gs>
            <a:gs pos="80000">
              <a:schemeClr val="accent5">
                <a:hueOff val="-3311292"/>
                <a:satOff val="13270"/>
                <a:lumOff val="2876"/>
                <a:alphaOff val="0"/>
                <a:shade val="93000"/>
                <a:satMod val="130000"/>
              </a:schemeClr>
            </a:gs>
            <a:gs pos="100000">
              <a:schemeClr val="accent5">
                <a:hueOff val="-3311292"/>
                <a:satOff val="13270"/>
                <a:lumOff val="287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12325510-6D6F-474D-813A-E5847180532B}">
      <dsp:nvSpPr>
        <dsp:cNvPr id="0" name=""/>
        <dsp:cNvSpPr/>
      </dsp:nvSpPr>
      <dsp:spPr>
        <a:xfrm>
          <a:off x="2903679" y="1462498"/>
          <a:ext cx="241068" cy="241068"/>
        </a:xfrm>
        <a:prstGeom prst="ellipse">
          <a:avLst/>
        </a:prstGeom>
        <a:gradFill rotWithShape="0">
          <a:gsLst>
            <a:gs pos="0">
              <a:schemeClr val="accent5">
                <a:hueOff val="-3863174"/>
                <a:satOff val="15482"/>
                <a:lumOff val="3355"/>
                <a:alphaOff val="0"/>
                <a:shade val="51000"/>
                <a:satMod val="130000"/>
              </a:schemeClr>
            </a:gs>
            <a:gs pos="80000">
              <a:schemeClr val="accent5">
                <a:hueOff val="-3863174"/>
                <a:satOff val="15482"/>
                <a:lumOff val="3355"/>
                <a:alphaOff val="0"/>
                <a:shade val="93000"/>
                <a:satMod val="130000"/>
              </a:schemeClr>
            </a:gs>
            <a:gs pos="100000">
              <a:schemeClr val="accent5">
                <a:hueOff val="-3863174"/>
                <a:satOff val="15482"/>
                <a:lumOff val="3355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A11E32DA-B02D-41A2-8174-67AF293F7C23}">
      <dsp:nvSpPr>
        <dsp:cNvPr id="0" name=""/>
        <dsp:cNvSpPr/>
      </dsp:nvSpPr>
      <dsp:spPr>
        <a:xfrm>
          <a:off x="3106176" y="1833744"/>
          <a:ext cx="241068" cy="241068"/>
        </a:xfrm>
        <a:prstGeom prst="ellipse">
          <a:avLst/>
        </a:prstGeom>
        <a:gradFill rotWithShape="0">
          <a:gsLst>
            <a:gs pos="0">
              <a:schemeClr val="accent5">
                <a:hueOff val="-4415056"/>
                <a:satOff val="17694"/>
                <a:lumOff val="3835"/>
                <a:alphaOff val="0"/>
                <a:shade val="51000"/>
                <a:satMod val="130000"/>
              </a:schemeClr>
            </a:gs>
            <a:gs pos="80000">
              <a:schemeClr val="accent5">
                <a:hueOff val="-4415056"/>
                <a:satOff val="17694"/>
                <a:lumOff val="3835"/>
                <a:alphaOff val="0"/>
                <a:shade val="93000"/>
                <a:satMod val="130000"/>
              </a:schemeClr>
            </a:gs>
            <a:gs pos="100000">
              <a:schemeClr val="accent5">
                <a:hueOff val="-4415056"/>
                <a:satOff val="17694"/>
                <a:lumOff val="3835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00DCA1E3-8547-4501-A61D-29C38D48E3DE}">
      <dsp:nvSpPr>
        <dsp:cNvPr id="0" name=""/>
        <dsp:cNvSpPr/>
      </dsp:nvSpPr>
      <dsp:spPr>
        <a:xfrm>
          <a:off x="1351195" y="1125001"/>
          <a:ext cx="619891" cy="619891"/>
        </a:xfrm>
        <a:prstGeom prst="ellipse">
          <a:avLst/>
        </a:prstGeom>
        <a:gradFill rotWithShape="0">
          <a:gsLst>
            <a:gs pos="0">
              <a:schemeClr val="accent5">
                <a:hueOff val="-4966938"/>
                <a:satOff val="19906"/>
                <a:lumOff val="4314"/>
                <a:alphaOff val="0"/>
                <a:shade val="51000"/>
                <a:satMod val="130000"/>
              </a:schemeClr>
            </a:gs>
            <a:gs pos="80000">
              <a:schemeClr val="accent5">
                <a:hueOff val="-4966938"/>
                <a:satOff val="19906"/>
                <a:lumOff val="4314"/>
                <a:alphaOff val="0"/>
                <a:shade val="93000"/>
                <a:satMod val="130000"/>
              </a:schemeClr>
            </a:gs>
            <a:gs pos="100000">
              <a:schemeClr val="accent5">
                <a:hueOff val="-4966938"/>
                <a:satOff val="19906"/>
                <a:lumOff val="4314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5702454C-DC13-424E-B3DD-529284460965}">
      <dsp:nvSpPr>
        <dsp:cNvPr id="0" name=""/>
        <dsp:cNvSpPr/>
      </dsp:nvSpPr>
      <dsp:spPr>
        <a:xfrm>
          <a:off x="34959" y="2407487"/>
          <a:ext cx="241068" cy="241068"/>
        </a:xfrm>
        <a:prstGeom prst="ellipse">
          <a:avLst/>
        </a:prstGeom>
        <a:gradFill rotWithShape="0">
          <a:gsLst>
            <a:gs pos="0">
              <a:schemeClr val="accent5">
                <a:hueOff val="-5518820"/>
                <a:satOff val="22117"/>
                <a:lumOff val="4793"/>
                <a:alphaOff val="0"/>
                <a:shade val="51000"/>
                <a:satMod val="130000"/>
              </a:schemeClr>
            </a:gs>
            <a:gs pos="80000">
              <a:schemeClr val="accent5">
                <a:hueOff val="-5518820"/>
                <a:satOff val="22117"/>
                <a:lumOff val="4793"/>
                <a:alphaOff val="0"/>
                <a:shade val="93000"/>
                <a:satMod val="130000"/>
              </a:schemeClr>
            </a:gs>
            <a:gs pos="100000">
              <a:schemeClr val="accent5">
                <a:hueOff val="-5518820"/>
                <a:satOff val="22117"/>
                <a:lumOff val="4793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47CBCCCD-D2E4-40E4-918B-6C66EA2776F8}">
      <dsp:nvSpPr>
        <dsp:cNvPr id="0" name=""/>
        <dsp:cNvSpPr/>
      </dsp:nvSpPr>
      <dsp:spPr>
        <a:xfrm>
          <a:off x="237457" y="2711234"/>
          <a:ext cx="378822" cy="378822"/>
        </a:xfrm>
        <a:prstGeom prst="ellipse">
          <a:avLst/>
        </a:prstGeom>
        <a:gradFill rotWithShape="0">
          <a:gsLst>
            <a:gs pos="0">
              <a:schemeClr val="accent5">
                <a:hueOff val="-6070702"/>
                <a:satOff val="24329"/>
                <a:lumOff val="5273"/>
                <a:alphaOff val="0"/>
                <a:shade val="51000"/>
                <a:satMod val="130000"/>
              </a:schemeClr>
            </a:gs>
            <a:gs pos="80000">
              <a:schemeClr val="accent5">
                <a:hueOff val="-6070702"/>
                <a:satOff val="24329"/>
                <a:lumOff val="5273"/>
                <a:alphaOff val="0"/>
                <a:shade val="93000"/>
                <a:satMod val="130000"/>
              </a:schemeClr>
            </a:gs>
            <a:gs pos="100000">
              <a:schemeClr val="accent5">
                <a:hueOff val="-6070702"/>
                <a:satOff val="24329"/>
                <a:lumOff val="5273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5BC5AA79-5472-4BB9-B84A-92BF0E492EBD}">
      <dsp:nvSpPr>
        <dsp:cNvPr id="0" name=""/>
        <dsp:cNvSpPr/>
      </dsp:nvSpPr>
      <dsp:spPr>
        <a:xfrm>
          <a:off x="743702" y="2981231"/>
          <a:ext cx="551014" cy="551014"/>
        </a:xfrm>
        <a:prstGeom prst="ellipse">
          <a:avLst/>
        </a:prstGeom>
        <a:gradFill rotWithShape="0">
          <a:gsLst>
            <a:gs pos="0">
              <a:schemeClr val="accent5">
                <a:hueOff val="-6622584"/>
                <a:satOff val="26541"/>
                <a:lumOff val="5752"/>
                <a:alphaOff val="0"/>
                <a:shade val="51000"/>
                <a:satMod val="130000"/>
              </a:schemeClr>
            </a:gs>
            <a:gs pos="80000">
              <a:schemeClr val="accent5">
                <a:hueOff val="-6622584"/>
                <a:satOff val="26541"/>
                <a:lumOff val="5752"/>
                <a:alphaOff val="0"/>
                <a:shade val="93000"/>
                <a:satMod val="130000"/>
              </a:schemeClr>
            </a:gs>
            <a:gs pos="100000">
              <a:schemeClr val="accent5">
                <a:hueOff val="-6622584"/>
                <a:satOff val="26541"/>
                <a:lumOff val="5752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5C2C6C31-32AB-4A95-969C-8CB0DBE26E84}">
      <dsp:nvSpPr>
        <dsp:cNvPr id="0" name=""/>
        <dsp:cNvSpPr/>
      </dsp:nvSpPr>
      <dsp:spPr>
        <a:xfrm>
          <a:off x="1452444" y="3419977"/>
          <a:ext cx="241068" cy="241068"/>
        </a:xfrm>
        <a:prstGeom prst="ellipse">
          <a:avLst/>
        </a:prstGeom>
        <a:gradFill rotWithShape="0">
          <a:gsLst>
            <a:gs pos="0">
              <a:schemeClr val="accent5">
                <a:hueOff val="-7174466"/>
                <a:satOff val="28752"/>
                <a:lumOff val="6231"/>
                <a:alphaOff val="0"/>
                <a:shade val="51000"/>
                <a:satMod val="130000"/>
              </a:schemeClr>
            </a:gs>
            <a:gs pos="80000">
              <a:schemeClr val="accent5">
                <a:hueOff val="-7174466"/>
                <a:satOff val="28752"/>
                <a:lumOff val="6231"/>
                <a:alphaOff val="0"/>
                <a:shade val="93000"/>
                <a:satMod val="130000"/>
              </a:schemeClr>
            </a:gs>
            <a:gs pos="100000">
              <a:schemeClr val="accent5">
                <a:hueOff val="-7174466"/>
                <a:satOff val="28752"/>
                <a:lumOff val="6231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C3B90507-3590-4777-AB40-2BB634BE330F}">
      <dsp:nvSpPr>
        <dsp:cNvPr id="0" name=""/>
        <dsp:cNvSpPr/>
      </dsp:nvSpPr>
      <dsp:spPr>
        <a:xfrm>
          <a:off x="1587443" y="2981231"/>
          <a:ext cx="378822" cy="378822"/>
        </a:xfrm>
        <a:prstGeom prst="ellipse">
          <a:avLst/>
        </a:prstGeom>
        <a:gradFill rotWithShape="0">
          <a:gsLst>
            <a:gs pos="0">
              <a:schemeClr val="accent5">
                <a:hueOff val="-7726349"/>
                <a:satOff val="30964"/>
                <a:lumOff val="6711"/>
                <a:alphaOff val="0"/>
                <a:shade val="51000"/>
                <a:satMod val="130000"/>
              </a:schemeClr>
            </a:gs>
            <a:gs pos="80000">
              <a:schemeClr val="accent5">
                <a:hueOff val="-7726349"/>
                <a:satOff val="30964"/>
                <a:lumOff val="6711"/>
                <a:alphaOff val="0"/>
                <a:shade val="93000"/>
                <a:satMod val="130000"/>
              </a:schemeClr>
            </a:gs>
            <a:gs pos="100000">
              <a:schemeClr val="accent5">
                <a:hueOff val="-7726349"/>
                <a:satOff val="30964"/>
                <a:lumOff val="6711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DAD1A68E-91D8-4FF8-80B8-5A433F47D573}">
      <dsp:nvSpPr>
        <dsp:cNvPr id="0" name=""/>
        <dsp:cNvSpPr/>
      </dsp:nvSpPr>
      <dsp:spPr>
        <a:xfrm>
          <a:off x="1924939" y="3453726"/>
          <a:ext cx="241068" cy="241068"/>
        </a:xfrm>
        <a:prstGeom prst="ellipse">
          <a:avLst/>
        </a:prstGeom>
        <a:gradFill rotWithShape="0">
          <a:gsLst>
            <a:gs pos="0">
              <a:schemeClr val="accent5">
                <a:hueOff val="-8278230"/>
                <a:satOff val="33176"/>
                <a:lumOff val="7190"/>
                <a:alphaOff val="0"/>
                <a:shade val="51000"/>
                <a:satMod val="130000"/>
              </a:schemeClr>
            </a:gs>
            <a:gs pos="80000">
              <a:schemeClr val="accent5">
                <a:hueOff val="-8278230"/>
                <a:satOff val="33176"/>
                <a:lumOff val="7190"/>
                <a:alphaOff val="0"/>
                <a:shade val="93000"/>
                <a:satMod val="130000"/>
              </a:schemeClr>
            </a:gs>
            <a:gs pos="100000">
              <a:schemeClr val="accent5">
                <a:hueOff val="-8278230"/>
                <a:satOff val="33176"/>
                <a:lumOff val="719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88C6CAEA-FE5D-485D-9A0B-819AC7A297A0}">
      <dsp:nvSpPr>
        <dsp:cNvPr id="0" name=""/>
        <dsp:cNvSpPr/>
      </dsp:nvSpPr>
      <dsp:spPr>
        <a:xfrm>
          <a:off x="2228686" y="2913732"/>
          <a:ext cx="551014" cy="551014"/>
        </a:xfrm>
        <a:prstGeom prst="ellipse">
          <a:avLst/>
        </a:prstGeom>
        <a:gradFill rotWithShape="0">
          <a:gsLst>
            <a:gs pos="0">
              <a:schemeClr val="accent5">
                <a:hueOff val="-8830112"/>
                <a:satOff val="35388"/>
                <a:lumOff val="7669"/>
                <a:alphaOff val="0"/>
                <a:shade val="51000"/>
                <a:satMod val="130000"/>
              </a:schemeClr>
            </a:gs>
            <a:gs pos="80000">
              <a:schemeClr val="accent5">
                <a:hueOff val="-8830112"/>
                <a:satOff val="35388"/>
                <a:lumOff val="7669"/>
                <a:alphaOff val="0"/>
                <a:shade val="93000"/>
                <a:satMod val="130000"/>
              </a:schemeClr>
            </a:gs>
            <a:gs pos="100000">
              <a:schemeClr val="accent5">
                <a:hueOff val="-8830112"/>
                <a:satOff val="35388"/>
                <a:lumOff val="7669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7CE572C6-1190-4FC8-ABF6-46ED7CCCF559}">
      <dsp:nvSpPr>
        <dsp:cNvPr id="0" name=""/>
        <dsp:cNvSpPr/>
      </dsp:nvSpPr>
      <dsp:spPr>
        <a:xfrm>
          <a:off x="2971178" y="2778733"/>
          <a:ext cx="378822" cy="378822"/>
        </a:xfrm>
        <a:prstGeom prst="ellipse">
          <a:avLst/>
        </a:prstGeom>
        <a:gradFill rotWithShape="0">
          <a:gsLst>
            <a:gs pos="0">
              <a:schemeClr val="accent5">
                <a:hueOff val="-9381994"/>
                <a:satOff val="37599"/>
                <a:lumOff val="8149"/>
                <a:alphaOff val="0"/>
                <a:shade val="51000"/>
                <a:satMod val="130000"/>
              </a:schemeClr>
            </a:gs>
            <a:gs pos="80000">
              <a:schemeClr val="accent5">
                <a:hueOff val="-9381994"/>
                <a:satOff val="37599"/>
                <a:lumOff val="8149"/>
                <a:alphaOff val="0"/>
                <a:shade val="93000"/>
                <a:satMod val="130000"/>
              </a:schemeClr>
            </a:gs>
            <a:gs pos="100000">
              <a:schemeClr val="accent5">
                <a:hueOff val="-9381994"/>
                <a:satOff val="37599"/>
                <a:lumOff val="8149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23E09AAE-C01C-450E-B179-79284A2A0F58}">
      <dsp:nvSpPr>
        <dsp:cNvPr id="0" name=""/>
        <dsp:cNvSpPr/>
      </dsp:nvSpPr>
      <dsp:spPr>
        <a:xfrm>
          <a:off x="3350000" y="1191939"/>
          <a:ext cx="1112547" cy="2123974"/>
        </a:xfrm>
        <a:prstGeom prst="chevron">
          <a:avLst>
            <a:gd name="adj" fmla="val 6231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6AB78579-EF8C-49FF-9EE7-63828EFAB4C8}">
      <dsp:nvSpPr>
        <dsp:cNvPr id="0" name=""/>
        <dsp:cNvSpPr/>
      </dsp:nvSpPr>
      <dsp:spPr>
        <a:xfrm>
          <a:off x="4260267" y="1191939"/>
          <a:ext cx="1112547" cy="2123974"/>
        </a:xfrm>
        <a:prstGeom prst="chevron">
          <a:avLst>
            <a:gd name="adj" fmla="val 62310"/>
          </a:avLst>
        </a:prstGeom>
        <a:gradFill rotWithShape="0">
          <a:gsLst>
            <a:gs pos="0">
              <a:schemeClr val="accent5">
                <a:hueOff val="-9933876"/>
                <a:satOff val="39811"/>
                <a:lumOff val="8628"/>
                <a:alphaOff val="0"/>
                <a:shade val="51000"/>
                <a:satMod val="130000"/>
              </a:schemeClr>
            </a:gs>
            <a:gs pos="80000">
              <a:schemeClr val="accent5">
                <a:hueOff val="-9933876"/>
                <a:satOff val="39811"/>
                <a:lumOff val="8628"/>
                <a:alphaOff val="0"/>
                <a:shade val="93000"/>
                <a:satMod val="130000"/>
              </a:schemeClr>
            </a:gs>
            <a:gs pos="100000">
              <a:schemeClr val="accent5">
                <a:hueOff val="-9933876"/>
                <a:satOff val="39811"/>
                <a:lumOff val="862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59CDF985-E572-4BF0-BCAD-85E413372AAF}">
      <dsp:nvSpPr>
        <dsp:cNvPr id="0" name=""/>
        <dsp:cNvSpPr/>
      </dsp:nvSpPr>
      <dsp:spPr>
        <a:xfrm>
          <a:off x="5494183" y="1016409"/>
          <a:ext cx="2579087" cy="2579087"/>
        </a:xfrm>
        <a:prstGeom prst="ellipse">
          <a:avLst/>
        </a:prstGeom>
        <a:gradFill rotWithShape="0">
          <a:gsLst>
            <a:gs pos="0">
              <a:schemeClr val="accent5">
                <a:hueOff val="-9933876"/>
                <a:satOff val="39811"/>
                <a:lumOff val="8628"/>
                <a:alphaOff val="0"/>
                <a:shade val="51000"/>
                <a:satMod val="130000"/>
              </a:schemeClr>
            </a:gs>
            <a:gs pos="80000">
              <a:schemeClr val="accent5">
                <a:hueOff val="-9933876"/>
                <a:satOff val="39811"/>
                <a:lumOff val="8628"/>
                <a:alphaOff val="0"/>
                <a:shade val="93000"/>
                <a:satMod val="130000"/>
              </a:schemeClr>
            </a:gs>
            <a:gs pos="100000">
              <a:schemeClr val="accent5">
                <a:hueOff val="-9933876"/>
                <a:satOff val="39811"/>
                <a:lumOff val="862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Объективный выбор объектов проверки</a:t>
          </a:r>
          <a:endParaRPr lang="ru-RU" sz="1800" b="1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871882" y="1394108"/>
        <a:ext cx="1823689" cy="1823689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677F1FC-7639-465D-BFC0-A0FF91220C70}">
      <dsp:nvSpPr>
        <dsp:cNvPr id="0" name=""/>
        <dsp:cNvSpPr/>
      </dsp:nvSpPr>
      <dsp:spPr>
        <a:xfrm>
          <a:off x="0" y="382723"/>
          <a:ext cx="4392488" cy="504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D476D3C-82B8-4816-8E26-88599F706758}">
      <dsp:nvSpPr>
        <dsp:cNvPr id="0" name=""/>
        <dsp:cNvSpPr/>
      </dsp:nvSpPr>
      <dsp:spPr>
        <a:xfrm>
          <a:off x="216621" y="87523"/>
          <a:ext cx="4172303" cy="59040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16218" tIns="0" rIns="116218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Риск ориентированный подход к выбору объектов контроля</a:t>
          </a:r>
          <a:endParaRPr lang="ru-RU" sz="1600" b="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245442" y="116344"/>
        <a:ext cx="4114661" cy="532758"/>
      </dsp:txXfrm>
    </dsp:sp>
    <dsp:sp modelId="{3D799CBF-24F0-4819-9CCB-C262E900396E}">
      <dsp:nvSpPr>
        <dsp:cNvPr id="0" name=""/>
        <dsp:cNvSpPr/>
      </dsp:nvSpPr>
      <dsp:spPr>
        <a:xfrm>
          <a:off x="0" y="1426365"/>
          <a:ext cx="4392488" cy="504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2A5BCA4-BA8E-4A38-B936-09C1D645BD59}">
      <dsp:nvSpPr>
        <dsp:cNvPr id="0" name=""/>
        <dsp:cNvSpPr/>
      </dsp:nvSpPr>
      <dsp:spPr>
        <a:xfrm>
          <a:off x="208900" y="994723"/>
          <a:ext cx="4182101" cy="726841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16218" tIns="0" rIns="116218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altLang="ru-RU" sz="1600" b="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Calibri" panose="020F0502020204030204" pitchFamily="34" charset="0"/>
            </a:rPr>
            <a:t>Проведение комплексных проверок (ФГН, ФГККО, ЛК, либо: ФГН, ЛК)</a:t>
          </a:r>
          <a:endParaRPr lang="ru-RU" sz="1600" b="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244381" y="1030204"/>
        <a:ext cx="4111139" cy="655879"/>
      </dsp:txXfrm>
    </dsp:sp>
    <dsp:sp modelId="{20E3F4DF-C782-4BF2-A7F1-A2D62FB86E85}">
      <dsp:nvSpPr>
        <dsp:cNvPr id="0" name=""/>
        <dsp:cNvSpPr/>
      </dsp:nvSpPr>
      <dsp:spPr>
        <a:xfrm>
          <a:off x="0" y="2372283"/>
          <a:ext cx="4392488" cy="504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2EE063D-E417-45CC-9B99-25BF563843D0}">
      <dsp:nvSpPr>
        <dsp:cNvPr id="0" name=""/>
        <dsp:cNvSpPr/>
      </dsp:nvSpPr>
      <dsp:spPr>
        <a:xfrm>
          <a:off x="209115" y="2038365"/>
          <a:ext cx="4182296" cy="629118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16218" tIns="0" rIns="116218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Проведение проверок</a:t>
          </a:r>
          <a:r>
            <a:rPr lang="en-US" sz="1600" b="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1600" b="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в эффективных формах – выездные проверки</a:t>
          </a:r>
          <a:endParaRPr lang="ru-RU" sz="1600" b="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239826" y="2069076"/>
        <a:ext cx="4120874" cy="567696"/>
      </dsp:txXfrm>
    </dsp:sp>
    <dsp:sp modelId="{16B48D6E-7B2C-44C5-81F4-911485FAE04F}">
      <dsp:nvSpPr>
        <dsp:cNvPr id="0" name=""/>
        <dsp:cNvSpPr/>
      </dsp:nvSpPr>
      <dsp:spPr>
        <a:xfrm>
          <a:off x="0" y="3337897"/>
          <a:ext cx="4392488" cy="504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395573D-75ED-4BE7-BB7A-1D3700E5C774}">
      <dsp:nvSpPr>
        <dsp:cNvPr id="0" name=""/>
        <dsp:cNvSpPr/>
      </dsp:nvSpPr>
      <dsp:spPr>
        <a:xfrm>
          <a:off x="209115" y="2984283"/>
          <a:ext cx="4182296" cy="648814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16218" tIns="0" rIns="116218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Для ЛК и ФГККО – только выездные проверки</a:t>
          </a:r>
          <a:endParaRPr lang="ru-RU" sz="1600" b="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240787" y="3015955"/>
        <a:ext cx="4118952" cy="585470"/>
      </dsp:txXfrm>
    </dsp:sp>
    <dsp:sp modelId="{545FDB1B-EB57-4F8B-9159-91C486567A5E}">
      <dsp:nvSpPr>
        <dsp:cNvPr id="0" name=""/>
        <dsp:cNvSpPr/>
      </dsp:nvSpPr>
      <dsp:spPr>
        <a:xfrm>
          <a:off x="0" y="4254987"/>
          <a:ext cx="4392488" cy="504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7E18813-C337-443C-A727-11A3BB78ED9F}">
      <dsp:nvSpPr>
        <dsp:cNvPr id="0" name=""/>
        <dsp:cNvSpPr/>
      </dsp:nvSpPr>
      <dsp:spPr>
        <a:xfrm>
          <a:off x="209115" y="3949897"/>
          <a:ext cx="4182296" cy="600289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16218" tIns="0" rIns="116218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altLang="ru-RU" sz="1600" b="0" kern="1200" dirty="0" smtClean="0">
              <a:solidFill>
                <a:srgbClr val="17375E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Calibri" panose="020F0502020204030204" pitchFamily="34" charset="0"/>
            </a:rPr>
            <a:t>100% проведение диагностических процедур в рамках ФГККО</a:t>
          </a:r>
          <a:endParaRPr lang="ru-RU" sz="1600" b="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238419" y="3979201"/>
        <a:ext cx="4123688" cy="54168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Process11">
  <dgm:title val=""/>
  <dgm:desc val=""/>
  <dgm:catLst>
    <dgm:cat type="process" pri="8000"/>
    <dgm:cat type="convert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l" for="ch" forName="arrow"/>
          <dgm:constr type="w" for="ch" forName="points" refType="w" fact="0.9"/>
          <dgm:constr type="h" for="ch" forName="points" refType="h"/>
          <dgm:constr type="t" for="ch" forName="points"/>
          <dgm:constr type="l" for="ch" forName="points"/>
        </dgm:constrLst>
      </dgm:if>
      <dgm:else name="Name3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r" for="ch" forName="arrow" refType="w"/>
          <dgm:constr type="w" for="ch" forName="points" refType="w" fact="0.9"/>
          <dgm:constr type="h" for="ch" forName="points" refType="h"/>
          <dgm:constr type="t" for="ch" forName="points"/>
          <dgm:constr type="r" for="ch" forName="points" refType="w"/>
        </dgm:constrLst>
      </dgm:else>
    </dgm:choose>
    <dgm:ruleLst/>
    <dgm:layoutNode name="arrow" styleLbl="bgShp">
      <dgm:alg type="sp"/>
      <dgm:choose name="Name4">
        <dgm:if name="Name5" func="var" arg="dir" op="equ" val="norm">
          <dgm:shape xmlns:r="http://schemas.openxmlformats.org/officeDocument/2006/relationships" type="notchedRightArrow" r:blip="">
            <dgm:adjLst/>
          </dgm:shape>
        </dgm:if>
        <dgm:else name="Name6">
          <dgm:shape xmlns:r="http://schemas.openxmlformats.org/officeDocument/2006/relationships" rot="180" type="notchedRightArrow" r:blip="">
            <dgm:adjLst/>
          </dgm:shape>
        </dgm:else>
      </dgm:choose>
      <dgm:presOf/>
      <dgm:constrLst/>
      <dgm:ruleLst/>
    </dgm:layoutNode>
    <dgm:layoutNode name="points">
      <dgm:choose name="Name7">
        <dgm:if name="Name8" func="var" arg="dir" op="equ" val="norm">
          <dgm:alg type="lin">
            <dgm:param type="linDir" val="fromL"/>
          </dgm:alg>
        </dgm:if>
        <dgm:else name="Name9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A" refType="w"/>
        <dgm:constr type="h" for="ch" forName="compositeA" refType="h"/>
        <dgm:constr type="w" for="ch" forName="compositeB" refType="w" refFor="ch" refForName="compositeA" op="equ"/>
        <dgm:constr type="h" for="ch" forName="compositeB" refType="h" refFor="ch" refForName="compositeA" op="equ"/>
        <dgm:constr type="primFontSz" for="des" ptType="node" op="equ" val="65"/>
        <dgm:constr type="w" for="ch" forName="space" refType="w" refFor="ch" refForName="compositeA" op="equ" fact="0.05"/>
      </dgm:constrLst>
      <dgm:ruleLst/>
      <dgm:forEach name="Name10" axis="ch" ptType="node">
        <dgm:choose name="Name11">
          <dgm:if name="Name12" axis="self" ptType="node" func="posOdd" op="equ" val="1">
            <dgm:layoutNode name="compositeA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A" refType="w"/>
                <dgm:constr type="h" for="ch" forName="textA" refType="h" fact="0.4"/>
                <dgm:constr type="t" for="ch" forName="textA"/>
                <dgm:constr type="l" for="ch" forName="textA"/>
                <dgm:constr type="h" for="ch" forName="circleA" refType="h" fact="0.1"/>
                <dgm:constr type="h" for="ch" forName="circleA" refType="w" op="lte"/>
                <dgm:constr type="w" for="ch" forName="circleA" refType="h" refFor="ch" refForName="circleA" op="equ"/>
                <dgm:constr type="ctrY" for="ch" forName="circleA" refType="h" fact="0.5"/>
                <dgm:constr type="ctrX" for="ch" forName="circleA" refType="w" refFor="ch" refForName="textA" fact="0.5"/>
                <dgm:constr type="w" for="ch" forName="spaceA" refType="w"/>
                <dgm:constr type="h" for="ch" forName="spaceA" refType="h" fact="0.4"/>
                <dgm:constr type="b" for="ch" forName="spaceA" refType="h"/>
                <dgm:constr type="l" for="ch" forName="spaceA"/>
              </dgm:constrLst>
              <dgm:ruleLst/>
              <dgm:layoutNode name="textA" styleLbl="revTx">
                <dgm:varLst>
                  <dgm:bulletEnabled val="1"/>
                </dgm:varLst>
                <dgm:alg type="tx">
                  <dgm:param type="txAnchorVert" val="b"/>
                  <dgm:param type="txAnchorVertCh" val="b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A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A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13">
            <dgm:layoutNode name="compositeB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B" refType="w"/>
                <dgm:constr type="h" for="ch" forName="textB" refType="h" fact="0.4"/>
                <dgm:constr type="b" for="ch" forName="textB" refType="h"/>
                <dgm:constr type="l" for="ch" forName="textB"/>
                <dgm:constr type="h" for="ch" forName="circleB" refType="h" fact="0.1"/>
                <dgm:constr type="w" for="ch" forName="circleB" refType="h" refFor="ch" refForName="circleB" op="equ"/>
                <dgm:constr type="h" for="ch" forName="circleB" refType="w" op="lte"/>
                <dgm:constr type="ctrY" for="ch" forName="circleB" refType="h" fact="0.5"/>
                <dgm:constr type="ctrX" for="ch" forName="circleB" refType="w" refFor="ch" refForName="textB" fact="0.5"/>
                <dgm:constr type="w" for="ch" forName="spaceB" refType="w"/>
                <dgm:constr type="h" for="ch" forName="spaceB" refType="h" fact="0.4"/>
                <dgm:constr type="t" for="ch" forName="spaceB"/>
                <dgm:constr type="l" for="ch" forName="spaceB"/>
              </dgm:constrLst>
              <dgm:ruleLst/>
              <dgm:layoutNode name="textB" styleLbl="revTx">
                <dgm:varLst>
                  <dgm:bulletEnabled val="1"/>
                </dgm:varLst>
                <dgm:alg type="tx">
                  <dgm:param type="txAnchorVert" val="t"/>
                  <dgm:param type="txAnchorVertCh" val="t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B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B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else>
        </dgm:choose>
        <dgm:forEach name="Name14" axis="followSib" ptType="sibTrans" cnt="1">
          <dgm:layoutNode name="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9/3/layout/RandomtoResultProcess">
  <dgm:title val=""/>
  <dgm:desc val=""/>
  <dgm:catLst>
    <dgm:cat type="process" pri="1275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41" srcId="1" destId="11" srcOrd="0" destOrd="0"/>
        <dgm:cxn modelId="5" srcId="0" destId="2" srcOrd="0" destOrd="0"/>
        <dgm:cxn modelId="51" srcId="2" destId="21" srcOrd="0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Name0">
    <dgm:varLst>
      <dgm:dir/>
      <dgm:animOne val="branch"/>
      <dgm:animLvl val="lvl"/>
    </dgm:varLst>
    <dgm:choose name="Name1">
      <dgm:if name="Name2" func="var" arg="dir" op="equ" val="norm">
        <dgm:alg type="lin">
          <dgm:param type="fallback" val="2D"/>
          <dgm:param type="nodeVertAlign" val="t"/>
        </dgm:alg>
      </dgm:if>
      <dgm:else name="Name3">
        <dgm:alg type="lin">
          <dgm:param type="fallback" val="2D"/>
          <dgm:param type="nodeVertAlign" val="t"/>
          <dgm:param type="linDir" val="fromR"/>
        </dgm:alg>
      </dgm:else>
    </dgm:choose>
    <dgm:shape xmlns:r="http://schemas.openxmlformats.org/officeDocument/2006/relationships" r:blip="">
      <dgm:adjLst/>
    </dgm:shape>
    <dgm:constrLst>
      <dgm:constr type="userH" refType="h" fact="2"/>
      <dgm:constr type="w" for="ch" forName="chaos" refType="userH" fact="0.681"/>
      <dgm:constr type="h" for="ch" forName="chaos" refType="userH"/>
      <dgm:constr type="w" for="ch" forName="middle" refType="userH" fact="0.6"/>
      <dgm:constr type="h" for="ch" forName="middle" refType="userH"/>
      <dgm:constr type="w" for="ch" forName="last" refType="userH" fact="0.6"/>
      <dgm:constr type="h" for="ch" forName="last" refType="userH"/>
      <dgm:constr type="w" for="ch" forName="chevronComposite1" refType="userH" fact="0.22"/>
      <dgm:constr type="h" for="ch" forName="chevronComposite1" refType="userH" fact="0.52"/>
      <dgm:constr type="w" for="ch" forName="chevronComposite2" refType="userH" fact="0.22"/>
      <dgm:constr type="h" for="ch" forName="chevronComposite2" refType="userH" fact="0.52"/>
      <dgm:constr type="w" for="ch" forName="overlap" refType="userH" fact="-0.04"/>
      <dgm:constr type="h" for="ch" forName="overlap" refType="userH" fact="0.06"/>
      <dgm:constr type="primFontSz" for="des" forName="parTx1" op="equ" val="65"/>
      <dgm:constr type="primFontSz" for="des" forName="parTxMid" refType="primFontSz" refFor="des" refForName="parTx1" op="equ"/>
      <dgm:constr type="primFontSz" for="des" forName="circleTx" refType="primFontSz" refFor="des" refForName="parTx1" op="equ"/>
      <dgm:constr type="primFontSz" for="des" forName="desTx1" op="equ" val="65"/>
      <dgm:constr type="primFontSz" for="des" forName="desTxMid" refType="primFontSz" refFor="des" refForName="desTx1" op="equ"/>
      <dgm:constr type="primFontSz" for="des" forName="desTxN" refType="primFontSz" refFor="des" refForName="desTx1" op="equ"/>
    </dgm:constrLst>
    <dgm:forEach name="Name4" axis="ch" ptType="node">
      <dgm:choose name="Name5">
        <dgm:if name="Name6" axis="self" ptType="node" func="pos" op="equ" val="1">
          <dgm:layoutNode name="chaos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ctrX" for="ch" forName="parTx1" refType="w" fact="0.5"/>
              <dgm:constr type="t" for="ch" forName="parTx1" refType="w" fact="0.32"/>
              <dgm:constr type="w" for="ch" forName="parTx1" refType="w" fact="0.88"/>
              <dgm:constr type="h" for="ch" forName="parTx1" refType="w" fact="0.29"/>
              <dgm:constr type="ctrX" for="ch" forName="desTx1" refType="w" fact="0.5"/>
              <dgm:constr type="b" for="ch" forName="desTx1" refType="h"/>
              <dgm:constr type="w" for="ch" forName="desTx1" refType="w" fact="0.88"/>
              <dgm:constr type="h" for="ch" forName="desTx1" refType="h" fact="0.37"/>
              <dgm:constr type="l" for="ch" forName="c1" refType="w" fact="0.05"/>
              <dgm:constr type="t" for="ch" forName="c1" refType="w" fact="0.23"/>
              <dgm:constr type="w" for="ch" forName="c1" refType="w" fact="0.07"/>
              <dgm:constr type="h" for="ch" forName="c1" refType="w" refFor="ch" refForName="c1"/>
              <dgm:constr type="l" for="ch" forName="c2" refType="w" fact="0.1"/>
              <dgm:constr type="t" for="ch" forName="c2" refType="w" fact="0.13"/>
              <dgm:constr type="w" for="ch" forName="c2" refType="w" fact="0.07"/>
              <dgm:constr type="h" for="ch" forName="c2" refType="w" refFor="ch" refForName="c2"/>
              <dgm:constr type="l" for="ch" forName="c3" refType="w" fact="0.22"/>
              <dgm:constr type="t" for="ch" forName="c3" refType="w" fact="0.15"/>
              <dgm:constr type="w" for="ch" forName="c3" refType="w" fact="0.11"/>
              <dgm:constr type="h" for="ch" forName="c3" refType="w" refFor="ch" refForName="c3"/>
              <dgm:constr type="l" for="ch" forName="c4" refType="w" fact="0.32"/>
              <dgm:constr type="t" for="ch" forName="c4" refType="w" fact="0.04"/>
              <dgm:constr type="w" for="ch" forName="c4" refType="w" fact="0.07"/>
              <dgm:constr type="h" for="ch" forName="c4" refType="w" refFor="ch" refForName="c4"/>
              <dgm:constr type="l" for="ch" forName="c5" refType="w" fact="0.45"/>
              <dgm:constr type="t" for="ch" forName="c5" refType="w" fact="0"/>
              <dgm:constr type="w" for="ch" forName="c5" refType="w" fact="0.07"/>
              <dgm:constr type="h" for="ch" forName="c5" refType="w" refFor="ch" refForName="c5"/>
              <dgm:constr type="l" for="ch" forName="c6" refType="w" fact="0.61"/>
              <dgm:constr type="t" for="ch" forName="c6" refType="w" fact="0.07"/>
              <dgm:constr type="w" for="ch" forName="c6" refType="w" fact="0.07"/>
              <dgm:constr type="h" for="ch" forName="c6" refType="w" refFor="ch" refForName="c6"/>
              <dgm:constr type="l" for="ch" forName="c7" refType="w" fact="0.71"/>
              <dgm:constr type="t" for="ch" forName="c7" refType="w" fact="0.12"/>
              <dgm:constr type="w" for="ch" forName="c7" refType="w" fact="0.11"/>
              <dgm:constr type="h" for="ch" forName="c7" refType="w" refFor="ch" refForName="c7"/>
              <dgm:constr type="l" for="ch" forName="c8" refType="w" fact="0.85"/>
              <dgm:constr type="t" for="ch" forName="c8" refType="w" fact="0.23"/>
              <dgm:constr type="w" for="ch" forName="c8" refType="w" fact="0.07"/>
              <dgm:constr type="h" for="ch" forName="c8" refType="w" refFor="ch" refForName="c8"/>
              <dgm:constr type="l" for="ch" forName="c9" refType="w" fact="0.91"/>
              <dgm:constr type="t" for="ch" forName="c9" refType="w" fact="0.34"/>
              <dgm:constr type="w" for="ch" forName="c9" refType="w" fact="0.07"/>
              <dgm:constr type="h" for="ch" forName="c9" refType="w" refFor="ch" refForName="c9"/>
              <dgm:constr type="l" for="ch" forName="c10" refType="w" fact="0.39"/>
              <dgm:constr type="t" for="ch" forName="c10" refType="w" fact="0.13"/>
              <dgm:constr type="w" for="ch" forName="c10" refType="w" fact="0.18"/>
              <dgm:constr type="h" for="ch" forName="c10" refType="w" refFor="ch" refForName="c10"/>
              <dgm:constr type="l" for="ch" forName="c11" refType="w" fact="0"/>
              <dgm:constr type="t" for="ch" forName="c11" refType="w" fact="0.51"/>
              <dgm:constr type="w" for="ch" forName="c11" refType="w" fact="0.07"/>
              <dgm:constr type="h" for="ch" forName="c11" refType="w" refFor="ch" refForName="c11"/>
              <dgm:constr type="l" for="ch" forName="c12" refType="w" fact="0.06"/>
              <dgm:constr type="t" for="ch" forName="c12" refType="w" fact="0.6"/>
              <dgm:constr type="w" for="ch" forName="c12" refType="w" fact="0.11"/>
              <dgm:constr type="h" for="ch" forName="c12" refType="w" refFor="ch" refForName="c12"/>
              <dgm:constr type="l" for="ch" forName="c13" refType="w" fact="0.21"/>
              <dgm:constr type="t" for="ch" forName="c13" refType="w" fact="0.68"/>
              <dgm:constr type="w" for="ch" forName="c13" refType="w" fact="0.16"/>
              <dgm:constr type="h" for="ch" forName="c13" refType="w" refFor="ch" refForName="c13"/>
              <dgm:constr type="l" for="ch" forName="c14" refType="w" fact="0.42"/>
              <dgm:constr type="t" for="ch" forName="c14" refType="w" fact="0.81"/>
              <dgm:constr type="w" for="ch" forName="c14" refType="w" fact="0.07"/>
              <dgm:constr type="h" for="ch" forName="c14" refType="w" refFor="ch" refForName="c14"/>
              <dgm:constr type="l" for="ch" forName="c15" refType="w" fact="0.46"/>
              <dgm:constr type="t" for="ch" forName="c15" refType="w" fact="0.68"/>
              <dgm:constr type="w" for="ch" forName="c15" refType="w" fact="0.11"/>
              <dgm:constr type="h" for="ch" forName="c15" refType="w" refFor="ch" refForName="c15"/>
              <dgm:constr type="l" for="ch" forName="c16" refType="w" fact="0.56"/>
              <dgm:constr type="t" for="ch" forName="c16" refType="w" fact="0.82"/>
              <dgm:constr type="w" for="ch" forName="c16" refType="w" fact="0.07"/>
              <dgm:constr type="h" for="ch" forName="c16" refType="w" refFor="ch" refForName="c16"/>
              <dgm:constr type="l" for="ch" forName="c17" refType="w" fact="0.65"/>
              <dgm:constr type="t" for="ch" forName="c17" refType="w" fact="0.66"/>
              <dgm:constr type="w" for="ch" forName="c17" refType="w" fact="0.16"/>
              <dgm:constr type="h" for="ch" forName="c17" refType="w" refFor="ch" refForName="c17"/>
              <dgm:constr type="l" for="ch" forName="c18" refType="w" fact="0.87"/>
              <dgm:constr type="t" for="ch" forName="c18" refType="w" fact="0.62"/>
              <dgm:constr type="w" for="ch" forName="c18" refType="w" fact="0.11"/>
              <dgm:constr type="h" for="ch" forName="c18" refType="w" refFor="ch" refForName="c18"/>
            </dgm:constrLst>
            <dgm:layoutNode name="parTx1" styleLbl="revTx">
              <dgm:alg type="tx"/>
              <dgm:shape xmlns:r="http://schemas.openxmlformats.org/officeDocument/2006/relationships" type="rect" r:blip="">
                <dgm:adjLst/>
              </dgm:shape>
              <dgm:presOf axis="self" ptType="node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choose name="Name7">
              <dgm:if name="Name8" axis="ch" ptType="node" func="cnt" op="gte" val="1">
                <dgm:layoutNode name="desTx1" styleLbl="revTx">
                  <dgm:varLst>
                    <dgm:bulletEnabled val="1"/>
                  </dgm:varLst>
                  <dgm:choose name="Name9">
                    <dgm:if name="Name10" axis="ch" ptType="node" func="cnt" op="equ" val="1">
                      <dgm:alg type="tx">
                        <dgm:param type="shpTxLTRAlignCh" val="l"/>
                      </dgm:alg>
                    </dgm:if>
                    <dgm:else name="Name11">
                      <dgm:alg type="tx">
                        <dgm:param type="shpTxLTRAlignCh" val="l"/>
                        <dgm:param type="stBulletLvl" val="1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</dgm:if>
              <dgm:else name="Name12"/>
            </dgm:choose>
            <dgm:layoutNode name="c1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2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3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4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5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6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7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8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9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0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1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2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3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4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5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6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7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8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layoutNode>
        </dgm:if>
        <dgm:if name="Name13" axis="self" ptType="node" func="revPos" op="equ" val="1">
          <dgm:layoutNode name="last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ctrX" for="ch" forName="circleTx" refType="w" fact="0.5"/>
              <dgm:constr type="t" for="ch" forName="circleTx" refType="w" fact="0.117"/>
              <dgm:constr type="w" for="ch" forName="circleTx" refType="h" refFor="ch" refForName="circleTx"/>
              <dgm:constr type="h" for="ch" forName="circleTx" refType="w" fact="0.85"/>
              <dgm:constr type="l" for="ch" forName="desTxN"/>
              <dgm:constr type="b" for="ch" forName="desTxN" refType="h"/>
              <dgm:constr type="w" for="ch" forName="desTxN" refType="w"/>
              <dgm:constr type="h" for="ch" forName="desTxN" refType="h" fact="0.37"/>
              <dgm:constr type="ctrX" for="ch" forName="spN" refType="w" fact="0.5"/>
              <dgm:constr type="t" for="ch" forName="spN"/>
              <dgm:constr type="w" for="ch" forName="spN" refType="w" fact="0.93"/>
              <dgm:constr type="h" for="ch" forName="spN" refType="h" fact="0.01"/>
            </dgm:constrLst>
            <dgm:layoutNode name="circleTx" styleLbl="node1">
              <dgm:alg type="tx"/>
              <dgm:shape xmlns:r="http://schemas.openxmlformats.org/officeDocument/2006/relationships" type="ellipse" r:blip="">
                <dgm:adjLst/>
              </dgm:shape>
              <dgm:presOf axis="self" ptType="node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  <dgm:choose name="Name14">
              <dgm:if name="Name15" axis="ch" ptType="node" func="cnt" op="gte" val="1">
                <dgm:layoutNode name="desTxN" styleLbl="revTx">
                  <dgm:varLst>
                    <dgm:bulletEnabled val="1"/>
                  </dgm:varLst>
                  <dgm:choose name="Name16">
                    <dgm:if name="Name17" axis="ch" ptType="node" func="cnt" op="equ" val="1">
                      <dgm:alg type="tx">
                        <dgm:param type="shpTxLTRAlignCh" val="l"/>
                      </dgm:alg>
                    </dgm:if>
                    <dgm:else name="Name18">
                      <dgm:alg type="tx">
                        <dgm:param type="shpTxLTRAlignCh" val="l"/>
                        <dgm:param type="stBulletLvl" val="1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</dgm:if>
              <dgm:else name="Name19"/>
            </dgm:choose>
            <dgm:layoutNode name="spN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layoutNode>
        </dgm:if>
        <dgm:else name="Name20">
          <dgm:layoutNode name="middl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l" for="ch" forName="parTxMid"/>
              <dgm:constr type="t" for="ch" forName="parTxMid" refType="w" fact="0.167"/>
              <dgm:constr type="w" for="ch" forName="parTxMid" refType="w"/>
              <dgm:constr type="h" for="ch" forName="parTxMid" refType="w" fact="0.7"/>
              <dgm:constr type="l" for="ch" forName="desTxMid"/>
              <dgm:constr type="b" for="ch" forName="desTxMid" refType="h"/>
              <dgm:constr type="w" for="ch" forName="desTxMid" refType="w"/>
              <dgm:constr type="h" for="ch" forName="desTxMid" refType="h" fact="0.37"/>
              <dgm:constr type="ctrX" for="ch" forName="spMid" refType="w" fact="0.5"/>
              <dgm:constr type="t" for="ch" forName="spMid"/>
              <dgm:constr type="w" for="ch" forName="spMid" refType="w" fact="0.01"/>
              <dgm:constr type="h" for="ch" forName="spMid" refType="h" fact="0.01"/>
            </dgm:constrLst>
            <dgm:layoutNode name="parTxMid" styleLbl="revTx">
              <dgm:alg type="tx"/>
              <dgm:shape xmlns:r="http://schemas.openxmlformats.org/officeDocument/2006/relationships" type="rect" r:blip="">
                <dgm:adjLst/>
              </dgm:shape>
              <dgm:presOf axis="self" ptType="node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choose name="Name21">
              <dgm:if name="Name22" axis="ch" ptType="node" func="cnt" op="gte" val="1">
                <dgm:layoutNode name="desTxMid" styleLbl="revTx">
                  <dgm:varLst>
                    <dgm:bulletEnabled val="1"/>
                  </dgm:varLst>
                  <dgm:choose name="Name23">
                    <dgm:if name="Name24" axis="ch" ptType="node" func="cnt" op="equ" val="1">
                      <dgm:alg type="tx">
                        <dgm:param type="shpTxLTRAlignCh" val="l"/>
                      </dgm:alg>
                    </dgm:if>
                    <dgm:else name="Name25">
                      <dgm:alg type="tx">
                        <dgm:param type="shpTxLTRAlignCh" val="l"/>
                        <dgm:param type="stBulletLvl" val="1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</dgm:if>
              <dgm:else name="Name26"/>
            </dgm:choose>
            <dgm:layoutNode name="spMid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layoutNode>
        </dgm:else>
      </dgm:choose>
      <dgm:forEach name="Name27" axis="followSib" ptType="sibTrans" cnt="1">
        <dgm:layoutNode name="chevronComposite1" styleLbl="alignImgPlace1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chevron1"/>
            <dgm:constr type="t" for="ch" forName="chevron1" refType="h" fact="0.1923"/>
            <dgm:constr type="w" for="ch" forName="chevron1" refType="w"/>
            <dgm:constr type="b" for="ch" forName="chevron1" refType="h"/>
            <dgm:constr type="l" for="ch" forName="spChevron1"/>
            <dgm:constr type="t" for="ch" forName="spChevron1"/>
            <dgm:constr type="w" for="ch" forName="spChevron1" refType="w" fact="0.01"/>
            <dgm:constr type="h" for="ch" forName="spChevron1" refType="h" fact="0.01"/>
          </dgm:constrLst>
          <dgm:layoutNode name="chevron1">
            <dgm:alg type="sp"/>
            <dgm:choose name="Name28">
              <dgm:if name="Name29" func="var" arg="dir" op="equ" val="norm">
                <dgm:shape xmlns:r="http://schemas.openxmlformats.org/officeDocument/2006/relationships" type="chevron" r:blip="">
                  <dgm:adjLst>
                    <dgm:adj idx="1" val="0.6231"/>
                  </dgm:adjLst>
                </dgm:shape>
              </dgm:if>
              <dgm:else name="Name30">
                <dgm:shape xmlns:r="http://schemas.openxmlformats.org/officeDocument/2006/relationships" rot="180" type="chevron" r:blip="">
                  <dgm:adjLst>
                    <dgm:adj idx="1" val="0.6231"/>
                  </dgm:adjLst>
                </dgm:shape>
              </dgm:else>
            </dgm:choose>
            <dgm:presOf/>
          </dgm:layoutNode>
          <dgm:layoutNode name="spChevron1">
            <dgm:alg type="sp"/>
            <dgm:shape xmlns:r="http://schemas.openxmlformats.org/officeDocument/2006/relationships" r:blip="">
              <dgm:adjLst/>
            </dgm:shape>
            <dgm:presOf/>
          </dgm:layoutNode>
        </dgm:layoutNode>
        <dgm:choose name="Name31">
          <dgm:if name="Name32" axis="root ch" ptType="all node" func="cnt" op="equ" val="2">
            <dgm:layoutNode name="overlap">
              <dgm:alg type="sp"/>
              <dgm:shape xmlns:r="http://schemas.openxmlformats.org/officeDocument/2006/relationships" r:blip="">
                <dgm:adjLst/>
              </dgm:shape>
              <dgm:presOf/>
            </dgm:layoutNode>
            <dgm:layoutNode name="chevronComposite2" styleLbl="alignImgPlace1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l" for="ch" forName="chevron2"/>
                <dgm:constr type="t" for="ch" forName="chevron2" refType="h" fact="0.1923"/>
                <dgm:constr type="w" for="ch" forName="chevron2" refType="w"/>
                <dgm:constr type="b" for="ch" forName="chevron2" refType="h"/>
                <dgm:constr type="l" for="ch" forName="spChevron2"/>
                <dgm:constr type="t" for="ch" forName="spChevron2"/>
                <dgm:constr type="w" for="ch" forName="spChevron2" refType="w" fact="0.01"/>
                <dgm:constr type="h" for="ch" forName="spChevron2" refType="h" fact="0.01"/>
              </dgm:constrLst>
              <dgm:layoutNode name="chevron2">
                <dgm:alg type="sp"/>
                <dgm:choose name="Name33">
                  <dgm:if name="Name34" func="var" arg="dir" op="equ" val="norm">
                    <dgm:shape xmlns:r="http://schemas.openxmlformats.org/officeDocument/2006/relationships" type="chevron" r:blip="">
                      <dgm:adjLst>
                        <dgm:adj idx="1" val="0.6231"/>
                      </dgm:adjLst>
                    </dgm:shape>
                  </dgm:if>
                  <dgm:else name="Name35">
                    <dgm:shape xmlns:r="http://schemas.openxmlformats.org/officeDocument/2006/relationships" rot="180" type="chevron" r:blip="">
                      <dgm:adjLst>
                        <dgm:adj idx="1" val="0.6231"/>
                      </dgm:adjLst>
                    </dgm:shape>
                  </dgm:else>
                </dgm:choose>
                <dgm:presOf/>
              </dgm:layoutNode>
              <dgm:layoutNode name="spChevron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</dgm:layoutNode>
          </dgm:if>
          <dgm:else name="Name36"/>
        </dgm:choos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871E221-0FCE-4043-ACA0-D30DB1E1B8C3}" type="datetimeFigureOut">
              <a:rPr lang="ru-RU" smtClean="0"/>
              <a:t>14.01.2020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CE90B2A-91BF-4833-8BAA-0F3C1F6813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473740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9E76FD0-2BA4-4291-94BD-54E0763CF20A}" type="datetimeFigureOut">
              <a:rPr lang="ru-RU" smtClean="0"/>
              <a:t>14.01.2020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BE9A2D-ECF1-439C-B37F-9F3F90AA38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95841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FFA0E4-0CE2-4F33-9A47-34ED427B441F}" type="datetimeFigureOut">
              <a:rPr lang="ru-RU" smtClean="0"/>
              <a:t>14.01.2020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7F80E4-063B-444C-80CE-609750FCFD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64158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FFA0E4-0CE2-4F33-9A47-34ED427B441F}" type="datetimeFigureOut">
              <a:rPr lang="ru-RU" smtClean="0"/>
              <a:t>14.01.2020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7F80E4-063B-444C-80CE-609750FCFD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49174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FFA0E4-0CE2-4F33-9A47-34ED427B441F}" type="datetimeFigureOut">
              <a:rPr lang="ru-RU" smtClean="0"/>
              <a:t>14.01.2020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7F80E4-063B-444C-80CE-609750FCFD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839348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619672" y="0"/>
            <a:ext cx="7524328" cy="1069515"/>
          </a:xfrm>
          <a:prstGeom prst="rect">
            <a:avLst/>
          </a:prstGeom>
        </p:spPr>
        <p:txBody>
          <a:bodyPr anchor="ctr"/>
          <a:lstStyle>
            <a:lvl1pPr>
              <a:defRPr b="1" baseline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altLang="ko-KR" dirty="0"/>
              <a:t> Click to add title</a:t>
            </a:r>
            <a:endParaRPr lang="ko-KR" alt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2123728" y="1268760"/>
            <a:ext cx="6563072" cy="460648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2000">
                <a:solidFill>
                  <a:schemeClr val="accent6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altLang="ko-KR" dirty="0"/>
              <a:t>Click to edit Master text styles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0"/>
          </p:nvPr>
        </p:nvSpPr>
        <p:spPr>
          <a:xfrm>
            <a:off x="2134072" y="1844825"/>
            <a:ext cx="6563072" cy="4147865"/>
          </a:xfrm>
          <a:prstGeom prst="rect">
            <a:avLst/>
          </a:prstGeom>
        </p:spPr>
        <p:txBody>
          <a:bodyPr lIns="396000" anchor="t"/>
          <a:lstStyle>
            <a:lvl1pPr marL="0" indent="0">
              <a:buNone/>
              <a:defRPr sz="1400">
                <a:solidFill>
                  <a:schemeClr val="accent6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altLang="ko-KR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964070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FFA0E4-0CE2-4F33-9A47-34ED427B441F}" type="datetimeFigureOut">
              <a:rPr lang="ru-RU" smtClean="0"/>
              <a:t>14.01.2020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7F80E4-063B-444C-80CE-609750FCFD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419527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FFA0E4-0CE2-4F33-9A47-34ED427B441F}" type="datetimeFigureOut">
              <a:rPr lang="ru-RU" smtClean="0"/>
              <a:t>14.01.2020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7F80E4-063B-444C-80CE-609750FCFD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15810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FFA0E4-0CE2-4F33-9A47-34ED427B441F}" type="datetimeFigureOut">
              <a:rPr lang="ru-RU" smtClean="0"/>
              <a:t>14.01.2020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7F80E4-063B-444C-80CE-609750FCFD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10438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FFA0E4-0CE2-4F33-9A47-34ED427B441F}" type="datetimeFigureOut">
              <a:rPr lang="ru-RU" smtClean="0"/>
              <a:t>14.01.2020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7F80E4-063B-444C-80CE-609750FCFD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99617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FFA0E4-0CE2-4F33-9A47-34ED427B441F}" type="datetimeFigureOut">
              <a:rPr lang="ru-RU" smtClean="0"/>
              <a:t>14.01.2020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7F80E4-063B-444C-80CE-609750FCFD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4088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FFA0E4-0CE2-4F33-9A47-34ED427B441F}" type="datetimeFigureOut">
              <a:rPr lang="ru-RU" smtClean="0"/>
              <a:t>14.01.2020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7F80E4-063B-444C-80CE-609750FCFD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53887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FFA0E4-0CE2-4F33-9A47-34ED427B441F}" type="datetimeFigureOut">
              <a:rPr lang="ru-RU" smtClean="0"/>
              <a:t>14.01.2020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7F80E4-063B-444C-80CE-609750FCFD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43460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FFA0E4-0CE2-4F33-9A47-34ED427B441F}" type="datetimeFigureOut">
              <a:rPr lang="ru-RU" smtClean="0"/>
              <a:t>14.01.2020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7F80E4-063B-444C-80CE-609750FCFD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91091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FFA0E4-0CE2-4F33-9A47-34ED427B441F}" type="datetimeFigureOut">
              <a:rPr lang="ru-RU" smtClean="0"/>
              <a:t>14.01.2020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7F80E4-063B-444C-80CE-609750FCFD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58783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1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1526508"/>
            <a:ext cx="7772400" cy="3024336"/>
          </a:xfrm>
        </p:spPr>
        <p:txBody>
          <a:bodyPr>
            <a:noAutofit/>
          </a:bodyPr>
          <a:lstStyle/>
          <a:p>
            <a:pPr lvl="0" fontAlgn="base">
              <a:spcAft>
                <a:spcPct val="0"/>
              </a:spcAft>
              <a:defRPr/>
            </a:pPr>
            <a:r>
              <a:rPr lang="ru-RU" sz="3200" b="1" dirty="0"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«</a:t>
            </a:r>
            <a:r>
              <a:rPr lang="ru-RU" sz="3200" b="1" dirty="0" smtClean="0"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О формировании плана проведения плановых проверок юридических лиц и индивидуальных предпринимателей</a:t>
            </a:r>
            <a:br>
              <a:rPr lang="ru-RU" sz="3200" b="1" dirty="0" smtClean="0"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</a:br>
            <a:r>
              <a:rPr lang="ru-RU" sz="3200" b="1" dirty="0" smtClean="0"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 на 2020 год»</a:t>
            </a:r>
            <a:endParaRPr lang="ru-RU" sz="3200" b="1" dirty="0">
              <a:latin typeface="Liberation Serif" panose="02020603050405020304" pitchFamily="18" charset="0"/>
              <a:ea typeface="Liberation Serif" panose="02020603050405020304" pitchFamily="18" charset="0"/>
              <a:cs typeface="Liberation Serif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627784" y="4550844"/>
            <a:ext cx="6400800" cy="1417712"/>
          </a:xfrm>
        </p:spPr>
        <p:txBody>
          <a:bodyPr>
            <a:normAutofit fontScale="62500" lnSpcReduction="20000"/>
          </a:bodyPr>
          <a:lstStyle/>
          <a:p>
            <a:r>
              <a:rPr lang="ru-RU" b="1" dirty="0" smtClean="0">
                <a:solidFill>
                  <a:schemeClr val="tx1"/>
                </a:solidFill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Елена Германовна </a:t>
            </a:r>
            <a:r>
              <a:rPr lang="ru-RU" b="1" dirty="0" err="1" smtClean="0">
                <a:solidFill>
                  <a:schemeClr val="tx1"/>
                </a:solidFill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Темко</a:t>
            </a:r>
            <a:r>
              <a:rPr lang="ru-RU" b="1" i="1" dirty="0" smtClean="0">
                <a:solidFill>
                  <a:schemeClr val="tx1"/>
                </a:solidFill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, </a:t>
            </a:r>
            <a:endParaRPr lang="ru-RU" i="1" dirty="0" smtClean="0">
              <a:solidFill>
                <a:schemeClr val="tx1"/>
              </a:solidFill>
              <a:latin typeface="Liberation Serif" panose="02020603050405020304" pitchFamily="18" charset="0"/>
              <a:ea typeface="Liberation Serif" panose="02020603050405020304" pitchFamily="18" charset="0"/>
              <a:cs typeface="Liberation Serif" panose="02020603050405020304" pitchFamily="18" charset="0"/>
            </a:endParaRPr>
          </a:p>
          <a:p>
            <a:r>
              <a:rPr lang="ru-RU" b="1" i="1" dirty="0" smtClean="0">
                <a:solidFill>
                  <a:schemeClr val="tx1"/>
                </a:solidFill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Исполняющий обязанности начальника управления надзора и контроля Министерства образования и молодежной политики Свердловской области</a:t>
            </a:r>
            <a:endParaRPr lang="ru-RU" i="1" dirty="0" smtClean="0">
              <a:solidFill>
                <a:schemeClr val="tx1"/>
              </a:solidFill>
              <a:latin typeface="Liberation Serif" panose="02020603050405020304" pitchFamily="18" charset="0"/>
              <a:ea typeface="Liberation Serif" panose="02020603050405020304" pitchFamily="18" charset="0"/>
              <a:cs typeface="Liberation Serif" panose="02020603050405020304" pitchFamily="18" charset="0"/>
            </a:endParaRPr>
          </a:p>
          <a:p>
            <a:endParaRPr lang="ru-RU" dirty="0"/>
          </a:p>
        </p:txBody>
      </p:sp>
      <p:sp>
        <p:nvSpPr>
          <p:cNvPr id="5" name="Подзаголовок 2"/>
          <p:cNvSpPr txBox="1">
            <a:spLocks/>
          </p:cNvSpPr>
          <p:nvPr/>
        </p:nvSpPr>
        <p:spPr>
          <a:xfrm>
            <a:off x="1331640" y="767236"/>
            <a:ext cx="6400800" cy="766490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80000"/>
              </a:lnSpc>
            </a:pPr>
            <a:r>
              <a:rPr lang="ru-RU" altLang="ru-RU" b="1" dirty="0">
                <a:solidFill>
                  <a:schemeClr val="tx1"/>
                </a:solidFill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Министерство </a:t>
            </a:r>
            <a:r>
              <a:rPr lang="ru-RU" altLang="ru-RU" b="1" dirty="0" smtClean="0">
                <a:solidFill>
                  <a:schemeClr val="tx1"/>
                </a:solidFill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образования и молодежной политики </a:t>
            </a:r>
            <a:r>
              <a:rPr lang="ru-RU" altLang="ru-RU" b="1" dirty="0">
                <a:solidFill>
                  <a:schemeClr val="tx1"/>
                </a:solidFill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Свердловской области </a:t>
            </a:r>
            <a:r>
              <a:rPr lang="ru-RU" b="1" i="1" dirty="0" smtClean="0"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 </a:t>
            </a:r>
            <a:endParaRPr lang="ru-RU" i="1" dirty="0" smtClean="0">
              <a:latin typeface="Liberation Serif" panose="02020603050405020304" pitchFamily="18" charset="0"/>
              <a:ea typeface="Liberation Serif" panose="02020603050405020304" pitchFamily="18" charset="0"/>
              <a:cs typeface="Liberation Serif" panose="02020603050405020304" pitchFamily="18" charset="0"/>
            </a:endParaRPr>
          </a:p>
          <a:p>
            <a:endParaRPr lang="ru-RU" dirty="0">
              <a:latin typeface="Liberation Serif" panose="02020603050405020304" pitchFamily="18" charset="0"/>
              <a:ea typeface="Liberation Serif" panose="02020603050405020304" pitchFamily="18" charset="0"/>
              <a:cs typeface="Liberation Serif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77512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090466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Благодарю за внимание!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42944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1140"/>
            <a:ext cx="7848872" cy="716707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Формирование плана проверок на 2020 год 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3491880" y="1988840"/>
            <a:ext cx="2674640" cy="388843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 dirty="0"/>
          </a:p>
        </p:txBody>
      </p:sp>
      <p:sp>
        <p:nvSpPr>
          <p:cNvPr id="5" name="Объект 2"/>
          <p:cNvSpPr txBox="1">
            <a:spLocks/>
          </p:cNvSpPr>
          <p:nvPr/>
        </p:nvSpPr>
        <p:spPr>
          <a:xfrm>
            <a:off x="6300192" y="1988839"/>
            <a:ext cx="2674640" cy="388843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 dirty="0"/>
          </a:p>
        </p:txBody>
      </p:sp>
      <p:sp>
        <p:nvSpPr>
          <p:cNvPr id="6" name="Объект 2"/>
          <p:cNvSpPr txBox="1">
            <a:spLocks/>
          </p:cNvSpPr>
          <p:nvPr/>
        </p:nvSpPr>
        <p:spPr>
          <a:xfrm>
            <a:off x="3419872" y="1988838"/>
            <a:ext cx="2674640" cy="388843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 dirty="0"/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395536" y="1340768"/>
            <a:ext cx="2880320" cy="10081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sz="3200" dirty="0"/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395537" y="1138114"/>
            <a:ext cx="2736304" cy="7200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>
            <a:off x="3275856" y="1121718"/>
            <a:ext cx="2736304" cy="93913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Заголовок 1"/>
          <p:cNvSpPr txBox="1">
            <a:spLocks/>
          </p:cNvSpPr>
          <p:nvPr/>
        </p:nvSpPr>
        <p:spPr>
          <a:xfrm>
            <a:off x="6166520" y="1072208"/>
            <a:ext cx="2736304" cy="93913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Объект 2"/>
          <p:cNvSpPr txBox="1">
            <a:spLocks/>
          </p:cNvSpPr>
          <p:nvPr/>
        </p:nvSpPr>
        <p:spPr>
          <a:xfrm>
            <a:off x="5886798" y="2025774"/>
            <a:ext cx="2592288" cy="43924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21" name="Объект 20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3705440"/>
              </p:ext>
            </p:extLst>
          </p:nvPr>
        </p:nvGraphicFramePr>
        <p:xfrm>
          <a:off x="107504" y="538535"/>
          <a:ext cx="8867328" cy="38427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37" name="Схема 36"/>
          <p:cNvGraphicFramePr/>
          <p:nvPr>
            <p:extLst>
              <p:ext uri="{D42A27DB-BD31-4B8C-83A1-F6EECF244321}">
                <p14:modId xmlns:p14="http://schemas.microsoft.com/office/powerpoint/2010/main" val="1519350922"/>
              </p:ext>
            </p:extLst>
          </p:nvPr>
        </p:nvGraphicFramePr>
        <p:xfrm>
          <a:off x="107504" y="3609871"/>
          <a:ext cx="8676486" cy="178758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41" name="Нашивка 40"/>
          <p:cNvSpPr/>
          <p:nvPr/>
        </p:nvSpPr>
        <p:spPr>
          <a:xfrm>
            <a:off x="4032181" y="5551956"/>
            <a:ext cx="720080" cy="964573"/>
          </a:xfrm>
          <a:prstGeom prst="chevron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42" name="Нашивка 41"/>
          <p:cNvSpPr/>
          <p:nvPr/>
        </p:nvSpPr>
        <p:spPr>
          <a:xfrm>
            <a:off x="4541168" y="5551955"/>
            <a:ext cx="720080" cy="964573"/>
          </a:xfrm>
          <a:prstGeom prst="chevron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3759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Рисунок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effectLst>
            <a:softEdge rad="6350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Информационные источники </a:t>
            </a:r>
            <a:endParaRPr lang="ru-RU" dirty="0">
              <a:latin typeface="Liberation Serif" panose="02020603050405020304" pitchFamily="18" charset="0"/>
              <a:ea typeface="Liberation Serif" panose="02020603050405020304" pitchFamily="18" charset="0"/>
              <a:cs typeface="Liberation Serif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38002" y="1466314"/>
            <a:ext cx="3178696" cy="648072"/>
          </a:xfrm>
        </p:spPr>
        <p:txBody>
          <a:bodyPr>
            <a:normAutofit fontScale="85000" lnSpcReduction="10000"/>
          </a:bodyPr>
          <a:lstStyle/>
          <a:p>
            <a:pPr marL="0" indent="0" algn="ctr">
              <a:buNone/>
            </a:pPr>
            <a:r>
              <a:rPr lang="ru-RU" sz="4400" b="1" u="sng" dirty="0" smtClean="0"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Федеральные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5333389" y="1427555"/>
            <a:ext cx="3178696" cy="63367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sz="3600" b="1" u="sng" dirty="0" smtClean="0"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Региональные</a:t>
            </a:r>
            <a:endParaRPr lang="ru-RU" sz="3600" b="1" u="sng" dirty="0">
              <a:latin typeface="Liberation Serif" panose="02020603050405020304" pitchFamily="18" charset="0"/>
              <a:ea typeface="Liberation Serif" panose="02020603050405020304" pitchFamily="18" charset="0"/>
              <a:cs typeface="Liberation Serif" panose="02020603050405020304" pitchFamily="18" charset="0"/>
            </a:endParaRPr>
          </a:p>
        </p:txBody>
      </p:sp>
      <p:sp>
        <p:nvSpPr>
          <p:cNvPr id="5" name="Объект 2"/>
          <p:cNvSpPr txBox="1">
            <a:spLocks/>
          </p:cNvSpPr>
          <p:nvPr/>
        </p:nvSpPr>
        <p:spPr>
          <a:xfrm>
            <a:off x="638002" y="2286353"/>
            <a:ext cx="3178696" cy="854616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ru-RU" sz="4800" dirty="0" smtClean="0"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ФИС ОКО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ru-RU" dirty="0"/>
          </a:p>
        </p:txBody>
      </p:sp>
      <p:sp>
        <p:nvSpPr>
          <p:cNvPr id="6" name="Объект 2"/>
          <p:cNvSpPr txBox="1">
            <a:spLocks/>
          </p:cNvSpPr>
          <p:nvPr/>
        </p:nvSpPr>
        <p:spPr>
          <a:xfrm>
            <a:off x="638002" y="3312936"/>
            <a:ext cx="3178696" cy="898984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ru-RU" sz="4800" dirty="0" smtClean="0"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ФРДО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ru-RU" dirty="0"/>
          </a:p>
        </p:txBody>
      </p:sp>
      <p:sp>
        <p:nvSpPr>
          <p:cNvPr id="7" name="Объект 2"/>
          <p:cNvSpPr txBox="1">
            <a:spLocks/>
          </p:cNvSpPr>
          <p:nvPr/>
        </p:nvSpPr>
        <p:spPr>
          <a:xfrm>
            <a:off x="638002" y="4383887"/>
            <a:ext cx="3178696" cy="887187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ru-RU" sz="4800" dirty="0" smtClean="0"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ФИС ГИА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ru-RU" dirty="0"/>
          </a:p>
        </p:txBody>
      </p:sp>
      <p:sp>
        <p:nvSpPr>
          <p:cNvPr id="8" name="Объект 2"/>
          <p:cNvSpPr txBox="1">
            <a:spLocks/>
          </p:cNvSpPr>
          <p:nvPr/>
        </p:nvSpPr>
        <p:spPr>
          <a:xfrm>
            <a:off x="5364088" y="1951724"/>
            <a:ext cx="3178696" cy="6336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ru-RU" dirty="0"/>
          </a:p>
        </p:txBody>
      </p:sp>
      <p:sp>
        <p:nvSpPr>
          <p:cNvPr id="9" name="Объект 2"/>
          <p:cNvSpPr txBox="1">
            <a:spLocks/>
          </p:cNvSpPr>
          <p:nvPr/>
        </p:nvSpPr>
        <p:spPr>
          <a:xfrm>
            <a:off x="5333388" y="4719431"/>
            <a:ext cx="3201348" cy="633673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 fontScale="925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ru-RU" dirty="0" smtClean="0"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КАИС аттестация</a:t>
            </a:r>
            <a:endParaRPr lang="ru-RU" dirty="0">
              <a:latin typeface="Liberation Serif" panose="02020603050405020304" pitchFamily="18" charset="0"/>
              <a:ea typeface="Liberation Serif" panose="02020603050405020304" pitchFamily="18" charset="0"/>
              <a:cs typeface="Liberation Serif" panose="02020603050405020304" pitchFamily="18" charset="0"/>
            </a:endParaRPr>
          </a:p>
        </p:txBody>
      </p:sp>
      <p:sp>
        <p:nvSpPr>
          <p:cNvPr id="10" name="Объект 2"/>
          <p:cNvSpPr txBox="1">
            <a:spLocks/>
          </p:cNvSpPr>
          <p:nvPr/>
        </p:nvSpPr>
        <p:spPr>
          <a:xfrm>
            <a:off x="5344714" y="5470617"/>
            <a:ext cx="3198070" cy="1180126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ru-RU" sz="2400" dirty="0" smtClean="0"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Сведения о результатах проведенных проверок</a:t>
            </a:r>
            <a:endParaRPr lang="ru-RU" sz="2400" dirty="0">
              <a:latin typeface="Liberation Serif" panose="02020603050405020304" pitchFamily="18" charset="0"/>
              <a:ea typeface="Liberation Serif" panose="02020603050405020304" pitchFamily="18" charset="0"/>
              <a:cs typeface="Liberation Serif" panose="02020603050405020304" pitchFamily="18" charset="0"/>
            </a:endParaRPr>
          </a:p>
        </p:txBody>
      </p:sp>
      <p:sp>
        <p:nvSpPr>
          <p:cNvPr id="11" name="Объект 2"/>
          <p:cNvSpPr txBox="1">
            <a:spLocks/>
          </p:cNvSpPr>
          <p:nvPr/>
        </p:nvSpPr>
        <p:spPr>
          <a:xfrm>
            <a:off x="5333389" y="3968245"/>
            <a:ext cx="3201347" cy="633673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ru-RU" dirty="0" smtClean="0"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РИС (ГИА)</a:t>
            </a:r>
            <a:endParaRPr lang="ru-RU" dirty="0">
              <a:latin typeface="Liberation Serif" panose="02020603050405020304" pitchFamily="18" charset="0"/>
              <a:ea typeface="Liberation Serif" panose="02020603050405020304" pitchFamily="18" charset="0"/>
              <a:cs typeface="Liberation Serif" panose="02020603050405020304" pitchFamily="18" charset="0"/>
            </a:endParaRPr>
          </a:p>
        </p:txBody>
      </p:sp>
      <p:sp>
        <p:nvSpPr>
          <p:cNvPr id="12" name="Объект 2"/>
          <p:cNvSpPr txBox="1">
            <a:spLocks/>
          </p:cNvSpPr>
          <p:nvPr/>
        </p:nvSpPr>
        <p:spPr>
          <a:xfrm>
            <a:off x="5333390" y="2286353"/>
            <a:ext cx="3178695" cy="632263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ru-RU" dirty="0" smtClean="0"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Реестр лицензий</a:t>
            </a:r>
            <a:endParaRPr lang="ru-RU" dirty="0">
              <a:latin typeface="Liberation Serif" panose="02020603050405020304" pitchFamily="18" charset="0"/>
              <a:ea typeface="Liberation Serif" panose="02020603050405020304" pitchFamily="18" charset="0"/>
              <a:cs typeface="Liberation Serif" panose="02020603050405020304" pitchFamily="18" charset="0"/>
            </a:endParaRPr>
          </a:p>
        </p:txBody>
      </p:sp>
      <p:sp>
        <p:nvSpPr>
          <p:cNvPr id="13" name="Объект 2"/>
          <p:cNvSpPr txBox="1">
            <a:spLocks/>
          </p:cNvSpPr>
          <p:nvPr/>
        </p:nvSpPr>
        <p:spPr>
          <a:xfrm>
            <a:off x="5333389" y="3024696"/>
            <a:ext cx="3178695" cy="837469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ru-RU" sz="2400" dirty="0" smtClean="0"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Реестр свидетельств об аккредитации</a:t>
            </a:r>
            <a:endParaRPr lang="ru-RU" sz="2400" dirty="0">
              <a:latin typeface="Liberation Serif" panose="02020603050405020304" pitchFamily="18" charset="0"/>
              <a:ea typeface="Liberation Serif" panose="02020603050405020304" pitchFamily="18" charset="0"/>
              <a:cs typeface="Liberation Serif" panose="02020603050405020304" pitchFamily="18" charset="0"/>
            </a:endParaRPr>
          </a:p>
        </p:txBody>
      </p:sp>
      <p:sp>
        <p:nvSpPr>
          <p:cNvPr id="15" name="Объект 2"/>
          <p:cNvSpPr txBox="1">
            <a:spLocks/>
          </p:cNvSpPr>
          <p:nvPr/>
        </p:nvSpPr>
        <p:spPr>
          <a:xfrm>
            <a:off x="618997" y="5443041"/>
            <a:ext cx="3178696" cy="887187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ru-RU" sz="4800" dirty="0" smtClean="0"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ЕРП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535404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sz="half" idx="1"/>
          </p:nvPr>
        </p:nvSpPr>
        <p:spPr>
          <a:xfrm>
            <a:off x="395536" y="836712"/>
            <a:ext cx="3672408" cy="1218853"/>
          </a:xfr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normAutofit fontScale="62500" lnSpcReduction="20000"/>
          </a:bodyPr>
          <a:lstStyle/>
          <a:p>
            <a:pPr marL="0" indent="0">
              <a:buNone/>
            </a:pPr>
            <a:endParaRPr lang="ru-RU" sz="3200" dirty="0" smtClean="0">
              <a:solidFill>
                <a:schemeClr val="tx1"/>
              </a:solidFill>
            </a:endParaRPr>
          </a:p>
          <a:p>
            <a:pPr marL="0" indent="0" algn="ctr">
              <a:buNone/>
            </a:pPr>
            <a:r>
              <a:rPr lang="ru-RU" sz="5100" dirty="0" smtClean="0">
                <a:solidFill>
                  <a:schemeClr val="tx1"/>
                </a:solidFill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Общие для всех ЮЛ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half" idx="2"/>
          </p:nvPr>
        </p:nvSpPr>
        <p:spPr>
          <a:xfrm>
            <a:off x="4067944" y="2420888"/>
            <a:ext cx="4618856" cy="3705275"/>
          </a:xfrm>
        </p:spPr>
        <p:txBody>
          <a:bodyPr>
            <a:normAutofit fontScale="62500" lnSpcReduction="20000"/>
          </a:bodyPr>
          <a:lstStyle/>
          <a:p>
            <a:r>
              <a:rPr lang="ru-RU" dirty="0"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наличие неудовлетворительных </a:t>
            </a:r>
            <a:r>
              <a:rPr lang="ru-RU" dirty="0" smtClean="0"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результатов ГИА, </a:t>
            </a:r>
            <a:endParaRPr lang="ru-RU" dirty="0">
              <a:latin typeface="Liberation Serif" panose="02020603050405020304" pitchFamily="18" charset="0"/>
              <a:ea typeface="Liberation Serif" panose="02020603050405020304" pitchFamily="18" charset="0"/>
              <a:cs typeface="Liberation Serif" panose="02020603050405020304" pitchFamily="18" charset="0"/>
            </a:endParaRPr>
          </a:p>
          <a:p>
            <a:r>
              <a:rPr lang="ru-RU" dirty="0"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наличие результатов </a:t>
            </a:r>
            <a:r>
              <a:rPr lang="ru-RU" dirty="0" smtClean="0"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ЕГЭ </a:t>
            </a:r>
            <a:r>
              <a:rPr lang="ru-RU" dirty="0"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ниже российского, регионального и ниже  результатов по муниципалитету </a:t>
            </a:r>
          </a:p>
          <a:p>
            <a:r>
              <a:rPr lang="ru-RU" dirty="0"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наличие результатов </a:t>
            </a:r>
            <a:r>
              <a:rPr lang="ru-RU" dirty="0" smtClean="0"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ОГЭ ниже </a:t>
            </a:r>
            <a:r>
              <a:rPr lang="ru-RU" dirty="0"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регионального и муниципального уровня;</a:t>
            </a:r>
          </a:p>
          <a:p>
            <a:r>
              <a:rPr lang="ru-RU" dirty="0"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наличие кандидатов на получение медали, не подтвердивших «отличные» отметки на ЕГЭ, </a:t>
            </a:r>
          </a:p>
          <a:p>
            <a:r>
              <a:rPr lang="ru-RU" dirty="0"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наличие результатов ВПР выше результатов ОГЭ по обязательным учебным предметам математика и русский </a:t>
            </a:r>
            <a:r>
              <a:rPr lang="ru-RU" dirty="0" smtClean="0"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язык</a:t>
            </a:r>
            <a:endParaRPr lang="ru-RU" dirty="0">
              <a:latin typeface="Liberation Serif" panose="02020603050405020304" pitchFamily="18" charset="0"/>
              <a:ea typeface="Liberation Serif" panose="02020603050405020304" pitchFamily="18" charset="0"/>
              <a:cs typeface="Liberation Serif" panose="02020603050405020304" pitchFamily="18" charset="0"/>
            </a:endParaRPr>
          </a:p>
          <a:p>
            <a:endParaRPr lang="ru-RU" dirty="0"/>
          </a:p>
        </p:txBody>
      </p:sp>
      <p:sp>
        <p:nvSpPr>
          <p:cNvPr id="7" name="Объект 4"/>
          <p:cNvSpPr txBox="1">
            <a:spLocks/>
          </p:cNvSpPr>
          <p:nvPr/>
        </p:nvSpPr>
        <p:spPr>
          <a:xfrm>
            <a:off x="407740" y="2418978"/>
            <a:ext cx="3322712" cy="4718645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обращения граждан </a:t>
            </a:r>
            <a:endParaRPr lang="ru-RU" dirty="0" smtClean="0">
              <a:latin typeface="Liberation Serif" panose="02020603050405020304" pitchFamily="18" charset="0"/>
              <a:ea typeface="Liberation Serif" panose="02020603050405020304" pitchFamily="18" charset="0"/>
              <a:cs typeface="Liberation Serif" panose="02020603050405020304" pitchFamily="18" charset="0"/>
            </a:endParaRPr>
          </a:p>
          <a:p>
            <a:r>
              <a:rPr lang="ru-RU" dirty="0" smtClean="0"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сведения от </a:t>
            </a:r>
            <a:r>
              <a:rPr lang="ru-RU" dirty="0"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иных органов государственного контроля (надзора) органов прокуратуры, </a:t>
            </a:r>
            <a:r>
              <a:rPr lang="ru-RU" dirty="0" smtClean="0"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СМИ</a:t>
            </a:r>
            <a:endParaRPr lang="ru-RU" dirty="0">
              <a:latin typeface="Liberation Serif" panose="02020603050405020304" pitchFamily="18" charset="0"/>
              <a:ea typeface="Liberation Serif" panose="02020603050405020304" pitchFamily="18" charset="0"/>
              <a:cs typeface="Liberation Serif" panose="02020603050405020304" pitchFamily="18" charset="0"/>
            </a:endParaRPr>
          </a:p>
          <a:p>
            <a:r>
              <a:rPr lang="ru-RU" dirty="0" smtClean="0"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предостережения </a:t>
            </a:r>
            <a:r>
              <a:rPr lang="ru-RU" dirty="0"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о недопустимости нарушения обязательных требований;</a:t>
            </a:r>
          </a:p>
          <a:p>
            <a:r>
              <a:rPr lang="ru-RU" dirty="0" smtClean="0"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привлечение </a:t>
            </a:r>
            <a:r>
              <a:rPr lang="ru-RU" dirty="0"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к административной ответственности </a:t>
            </a:r>
            <a:endParaRPr lang="ru-RU" dirty="0" smtClean="0">
              <a:latin typeface="Liberation Serif" panose="02020603050405020304" pitchFamily="18" charset="0"/>
              <a:ea typeface="Liberation Serif" panose="02020603050405020304" pitchFamily="18" charset="0"/>
              <a:cs typeface="Liberation Serif" panose="02020603050405020304" pitchFamily="18" charset="0"/>
            </a:endParaRPr>
          </a:p>
          <a:p>
            <a:r>
              <a:rPr lang="ru-RU" dirty="0" smtClean="0"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выданные </a:t>
            </a:r>
            <a:r>
              <a:rPr lang="ru-RU" dirty="0"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предписания по ранее проведенным </a:t>
            </a:r>
            <a:r>
              <a:rPr lang="ru-RU" dirty="0" smtClean="0"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проверкам</a:t>
            </a:r>
            <a:endParaRPr lang="ru-RU" dirty="0">
              <a:latin typeface="Liberation Serif" panose="02020603050405020304" pitchFamily="18" charset="0"/>
              <a:ea typeface="Liberation Serif" panose="02020603050405020304" pitchFamily="18" charset="0"/>
              <a:cs typeface="Liberation Serif" panose="02020603050405020304" pitchFamily="18" charset="0"/>
            </a:endParaRPr>
          </a:p>
          <a:p>
            <a:r>
              <a:rPr lang="ru-RU" dirty="0"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полнота внесения сведений о выданных документах об </a:t>
            </a:r>
            <a:r>
              <a:rPr lang="ru-RU" dirty="0" smtClean="0"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образовании</a:t>
            </a:r>
            <a:endParaRPr lang="ru-RU" dirty="0">
              <a:latin typeface="Liberation Serif" panose="02020603050405020304" pitchFamily="18" charset="0"/>
              <a:ea typeface="Liberation Serif" panose="02020603050405020304" pitchFamily="18" charset="0"/>
              <a:cs typeface="Liberation Serif" panose="02020603050405020304" pitchFamily="18" charset="0"/>
            </a:endParaRPr>
          </a:p>
        </p:txBody>
      </p:sp>
      <p:sp>
        <p:nvSpPr>
          <p:cNvPr id="8" name="Объект 4"/>
          <p:cNvSpPr txBox="1">
            <a:spLocks/>
          </p:cNvSpPr>
          <p:nvPr/>
        </p:nvSpPr>
        <p:spPr>
          <a:xfrm>
            <a:off x="4355976" y="841301"/>
            <a:ext cx="4176464" cy="1218853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>
            <a:normAutofit fontScale="92500"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ru-RU" dirty="0" smtClean="0"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Дополнительные для общеобразовательных организаций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542198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Источники информации о необъективных результатах </a:t>
            </a:r>
            <a:endParaRPr lang="ru-RU" dirty="0">
              <a:latin typeface="Liberation Serif" panose="02020603050405020304" pitchFamily="18" charset="0"/>
              <a:ea typeface="Liberation Serif" panose="02020603050405020304" pitchFamily="18" charset="0"/>
              <a:cs typeface="Liberation Serif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604664"/>
          </a:xfrm>
        </p:spPr>
        <p:txBody>
          <a:bodyPr/>
          <a:lstStyle/>
          <a:p>
            <a:pPr marL="0" indent="0">
              <a:buNone/>
            </a:pPr>
            <a:r>
              <a:rPr lang="ru-RU" u="sng" dirty="0" smtClean="0"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Федеральные</a:t>
            </a:r>
            <a:r>
              <a:rPr lang="ru-RU" u="sng" dirty="0" smtClean="0"/>
              <a:t> </a:t>
            </a:r>
            <a:endParaRPr lang="ru-RU" u="sng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604665"/>
          </a:xfrm>
        </p:spPr>
        <p:txBody>
          <a:bodyPr/>
          <a:lstStyle/>
          <a:p>
            <a:pPr marL="0" indent="0">
              <a:buNone/>
            </a:pPr>
            <a:r>
              <a:rPr lang="ru-RU" u="sng" dirty="0" smtClean="0"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Региональные</a:t>
            </a:r>
            <a:endParaRPr lang="ru-RU" u="sng" dirty="0">
              <a:latin typeface="Liberation Serif" panose="02020603050405020304" pitchFamily="18" charset="0"/>
              <a:ea typeface="Liberation Serif" panose="02020603050405020304" pitchFamily="18" charset="0"/>
              <a:cs typeface="Liberation Serif" panose="02020603050405020304" pitchFamily="18" charset="0"/>
            </a:endParaRPr>
          </a:p>
        </p:txBody>
      </p:sp>
      <p:sp>
        <p:nvSpPr>
          <p:cNvPr id="5" name="Объект 2"/>
          <p:cNvSpPr txBox="1">
            <a:spLocks/>
          </p:cNvSpPr>
          <p:nvPr/>
        </p:nvSpPr>
        <p:spPr>
          <a:xfrm>
            <a:off x="423685" y="2387428"/>
            <a:ext cx="4038600" cy="604664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dirty="0" smtClean="0"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Анализ результатов ВПР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6" name="Объект 3"/>
          <p:cNvSpPr txBox="1">
            <a:spLocks/>
          </p:cNvSpPr>
          <p:nvPr/>
        </p:nvSpPr>
        <p:spPr>
          <a:xfrm>
            <a:off x="4664028" y="2387427"/>
            <a:ext cx="4038600" cy="60466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 fontScale="700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 smtClean="0"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Анализ результатов ГИА ОГЭ, и ГИА ЕГЭ</a:t>
            </a:r>
            <a:endParaRPr lang="ru-RU" dirty="0">
              <a:latin typeface="Liberation Serif" panose="02020603050405020304" pitchFamily="18" charset="0"/>
              <a:ea typeface="Liberation Serif" panose="02020603050405020304" pitchFamily="18" charset="0"/>
              <a:cs typeface="Liberation Serif" panose="02020603050405020304" pitchFamily="18" charset="0"/>
            </a:endParaRPr>
          </a:p>
        </p:txBody>
      </p:sp>
      <p:sp>
        <p:nvSpPr>
          <p:cNvPr id="7" name="Объект 2"/>
          <p:cNvSpPr txBox="1">
            <a:spLocks/>
          </p:cNvSpPr>
          <p:nvPr/>
        </p:nvSpPr>
        <p:spPr>
          <a:xfrm>
            <a:off x="457200" y="3233424"/>
            <a:ext cx="4038600" cy="604664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 fontScale="550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 smtClean="0"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Письмо Федеральной службы по надзору в сфере образования </a:t>
            </a:r>
            <a:r>
              <a:rPr lang="ru-RU" dirty="0"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от 07.08.2017 № 05-199</a:t>
            </a:r>
            <a:endParaRPr lang="ru-RU" dirty="0"/>
          </a:p>
        </p:txBody>
      </p:sp>
      <p:sp>
        <p:nvSpPr>
          <p:cNvPr id="8" name="Объект 2"/>
          <p:cNvSpPr txBox="1">
            <a:spLocks/>
          </p:cNvSpPr>
          <p:nvPr/>
        </p:nvSpPr>
        <p:spPr>
          <a:xfrm>
            <a:off x="423685" y="4020070"/>
            <a:ext cx="4038600" cy="604664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 fontScale="550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Письмо Федеральной службы по надзору в сфере образования </a:t>
            </a:r>
            <a:r>
              <a:rPr lang="ru-RU" dirty="0" smtClean="0"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от 23.07.18 № </a:t>
            </a:r>
            <a:r>
              <a:rPr lang="ru-RU" dirty="0"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05-164</a:t>
            </a:r>
          </a:p>
        </p:txBody>
      </p:sp>
      <p:sp>
        <p:nvSpPr>
          <p:cNvPr id="10" name="Объект 2"/>
          <p:cNvSpPr txBox="1">
            <a:spLocks/>
          </p:cNvSpPr>
          <p:nvPr/>
        </p:nvSpPr>
        <p:spPr>
          <a:xfrm>
            <a:off x="457200" y="4806716"/>
            <a:ext cx="4038600" cy="604664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 fontScale="550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Письмо Федеральной службы по надзору в сфере образования </a:t>
            </a:r>
            <a:r>
              <a:rPr lang="ru-RU" dirty="0" smtClean="0"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от 25.07.2019 № 13-331</a:t>
            </a:r>
            <a:endParaRPr lang="ru-RU" dirty="0">
              <a:latin typeface="Liberation Serif" panose="02020603050405020304" pitchFamily="18" charset="0"/>
              <a:ea typeface="Liberation Serif" panose="02020603050405020304" pitchFamily="18" charset="0"/>
              <a:cs typeface="Liberation Serif" panose="02020603050405020304" pitchFamily="18" charset="0"/>
            </a:endParaRPr>
          </a:p>
        </p:txBody>
      </p:sp>
      <p:graphicFrame>
        <p:nvGraphicFramePr>
          <p:cNvPr id="11" name="Диаграмма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68040900"/>
              </p:ext>
            </p:extLst>
          </p:nvPr>
        </p:nvGraphicFramePr>
        <p:xfrm>
          <a:off x="4517504" y="3253134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2" name="Овал 11"/>
          <p:cNvSpPr/>
          <p:nvPr/>
        </p:nvSpPr>
        <p:spPr>
          <a:xfrm>
            <a:off x="7308304" y="5661248"/>
            <a:ext cx="792088" cy="33508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Овал 12"/>
          <p:cNvSpPr/>
          <p:nvPr/>
        </p:nvSpPr>
        <p:spPr>
          <a:xfrm>
            <a:off x="7452320" y="4040361"/>
            <a:ext cx="504056" cy="1482253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8411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 txBox="1">
            <a:spLocks/>
          </p:cNvSpPr>
          <p:nvPr/>
        </p:nvSpPr>
        <p:spPr>
          <a:xfrm>
            <a:off x="1353740" y="897523"/>
            <a:ext cx="6495204" cy="43204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sz="32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37" name="Прямая соединительная линия 36"/>
          <p:cNvCxnSpPr/>
          <p:nvPr/>
        </p:nvCxnSpPr>
        <p:spPr>
          <a:xfrm flipV="1">
            <a:off x="683568" y="5104402"/>
            <a:ext cx="0" cy="11427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Рисунок 17"/>
          <p:cNvPicPr>
            <a:picLocks noChangeAspect="1"/>
          </p:cNvPicPr>
          <p:nvPr/>
        </p:nvPicPr>
        <p:blipFill rotWithShape="1">
          <a:blip r:embed="rId2"/>
          <a:srcRect r="50441"/>
          <a:stretch/>
        </p:blipFill>
        <p:spPr>
          <a:xfrm>
            <a:off x="467544" y="115947"/>
            <a:ext cx="2700938" cy="1975464"/>
          </a:xfrm>
          <a:prstGeom prst="rect">
            <a:avLst/>
          </a:prstGeom>
        </p:spPr>
      </p:pic>
      <p:sp>
        <p:nvSpPr>
          <p:cNvPr id="6" name="Левая фигурная скобка 5"/>
          <p:cNvSpPr/>
          <p:nvPr/>
        </p:nvSpPr>
        <p:spPr>
          <a:xfrm rot="5400000">
            <a:off x="4426872" y="-2354878"/>
            <a:ext cx="296459" cy="8983900"/>
          </a:xfrm>
          <a:prstGeom prst="leftBrace">
            <a:avLst>
              <a:gd name="adj1" fmla="val 8333"/>
              <a:gd name="adj2" fmla="val 29552"/>
            </a:avLst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98034" y="2260815"/>
            <a:ext cx="2812912" cy="370282"/>
          </a:xfrm>
          <a:prstGeom prst="rect">
            <a:avLst/>
          </a:prstGeom>
          <a:solidFill>
            <a:srgbClr val="FF0000"/>
          </a:solidFill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Первая группа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98034" y="2745290"/>
            <a:ext cx="2812912" cy="1217256"/>
          </a:xfrm>
          <a:prstGeom prst="rect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tabLst>
                <a:tab pos="90488" algn="l"/>
              </a:tabLst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стабильно низкие результаты</a:t>
            </a:r>
          </a:p>
          <a:p>
            <a:pPr algn="ctr">
              <a:tabLst>
                <a:tab pos="90488" algn="l"/>
              </a:tabLst>
            </a:pP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(по итогам региональных мониторингов, исследований качества образования, ГИА, ВПР и др.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6011691" y="2693228"/>
            <a:ext cx="2942331" cy="1699553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стабильно высокий уровень </a:t>
            </a:r>
            <a:r>
              <a:rPr lang="ru-RU" sz="1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образовательных достижений обучающихся на уровне среднерегионального, по итогам региональных мониторингов, исследований качества образования, </a:t>
            </a:r>
            <a:endParaRPr lang="ru-RU" sz="1400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ГИА, ВПР и </a:t>
            </a:r>
            <a:r>
              <a:rPr lang="ru-RU" sz="1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др.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3029481" y="2260815"/>
            <a:ext cx="2812912" cy="373946"/>
          </a:xfrm>
          <a:prstGeom prst="rect">
            <a:avLst/>
          </a:prstGeom>
          <a:solidFill>
            <a:srgbClr val="FFFF00"/>
          </a:solidFill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Вторая группа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6001189" y="2259929"/>
            <a:ext cx="2940859" cy="365458"/>
          </a:xfrm>
          <a:prstGeom prst="rect">
            <a:avLst/>
          </a:prstGeom>
          <a:solidFill>
            <a:srgbClr val="92D050"/>
          </a:solidFill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Третья группа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3041275" y="2813234"/>
            <a:ext cx="2819027" cy="2298624"/>
          </a:xfrm>
          <a:prstGeom prst="rect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стабильный уровень образовательных достижений обучающихся на уровне среднерегионального, </a:t>
            </a:r>
            <a:r>
              <a:rPr lang="ru-RU" sz="1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по итогам региональных мониторингов, исследований качества образования, </a:t>
            </a:r>
            <a:endParaRPr lang="ru-RU" sz="1400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ГИА, ВПР и др.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3051199" y="5218679"/>
            <a:ext cx="2809103" cy="1456723"/>
          </a:xfrm>
          <a:prstGeom prst="rect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 деятельности </a:t>
            </a:r>
            <a:r>
              <a:rPr lang="ru-RU" sz="1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которых не было выявлено грубых нарушений лицензионных </a:t>
            </a:r>
            <a:r>
              <a:rPr lang="ru-RU" sz="1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требований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90628" y="4077072"/>
            <a:ext cx="2815338" cy="648072"/>
          </a:xfrm>
          <a:prstGeom prst="rect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tabLst>
                <a:tab pos="90488" algn="l"/>
              </a:tabLst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неоднократные 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жалобы и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обращения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83151" y="4725144"/>
            <a:ext cx="2843827" cy="1068937"/>
          </a:xfrm>
          <a:prstGeom prst="rect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tabLst>
                <a:tab pos="90488" algn="l"/>
              </a:tabLst>
            </a:pP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tabLst>
                <a:tab pos="90488" algn="l"/>
              </a:tabLst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нарушения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законодательства РФ в сфере образования,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грубые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нарушения лицензионных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требований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6018406" y="4435113"/>
            <a:ext cx="2923464" cy="1039430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 деятельности </a:t>
            </a:r>
            <a:r>
              <a:rPr lang="ru-RU" sz="1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которых не </a:t>
            </a:r>
            <a:r>
              <a:rPr lang="ru-RU" sz="1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выявлены нарушения законодательства РФ в сфере образования по результатам ранее проведенных проверок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6030558" y="6102239"/>
            <a:ext cx="2923464" cy="530026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tabLst>
                <a:tab pos="90488" algn="l"/>
              </a:tabLst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на деятельность которых не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поступали жалобы и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обращения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3452161" y="298903"/>
            <a:ext cx="5489709" cy="1497845"/>
          </a:xfrm>
          <a:prstGeom prst="roundRect">
            <a:avLst/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Письмо </a:t>
            </a:r>
            <a:r>
              <a:rPr lang="ru-RU" sz="2400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Рособрнадзора</a:t>
            </a:r>
            <a:r>
              <a:rPr lang="ru-RU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/>
            <a:r>
              <a:rPr lang="ru-RU" sz="2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от </a:t>
            </a:r>
            <a:r>
              <a:rPr lang="ru-RU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28.05.2018 № 05-164 </a:t>
            </a:r>
            <a:endParaRPr lang="ru-RU" sz="2400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/>
            <a:r>
              <a:rPr lang="ru-RU" sz="2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О направлении методических рекомендаций»</a:t>
            </a:r>
          </a:p>
        </p:txBody>
      </p:sp>
      <p:sp>
        <p:nvSpPr>
          <p:cNvPr id="47" name="Прямоугольник 46"/>
          <p:cNvSpPr/>
          <p:nvPr/>
        </p:nvSpPr>
        <p:spPr>
          <a:xfrm>
            <a:off x="6019076" y="5529067"/>
            <a:ext cx="2923464" cy="530026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tabLst>
                <a:tab pos="90488" algn="l"/>
              </a:tabLst>
            </a:pP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имеющие высокую инновационную активность</a:t>
            </a:r>
          </a:p>
        </p:txBody>
      </p:sp>
      <p:sp>
        <p:nvSpPr>
          <p:cNvPr id="19" name="Прямоугольник 18"/>
          <p:cNvSpPr/>
          <p:nvPr/>
        </p:nvSpPr>
        <p:spPr>
          <a:xfrm>
            <a:off x="129391" y="5947039"/>
            <a:ext cx="2807931" cy="685225"/>
          </a:xfrm>
          <a:prstGeom prst="rect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необъективные результаты 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61100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192882" y="3754934"/>
            <a:ext cx="1985962" cy="195149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Анализ результатов </a:t>
            </a: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НСОКО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(ЕГЭ, ОГЭ, ВПР)</a:t>
            </a:r>
          </a:p>
          <a:p>
            <a:pPr algn="ctr"/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РСОКО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(ДКР)</a:t>
            </a:r>
          </a:p>
          <a:p>
            <a:pPr algn="ctr"/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ФГККО (тестирование)</a:t>
            </a: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5952" b="89881" l="10000" r="93667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336133" y="971549"/>
            <a:ext cx="1578642" cy="1178719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14587" y="2150269"/>
            <a:ext cx="1500188" cy="1120140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14587" y="3400425"/>
            <a:ext cx="1500188" cy="1120140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64581" y="4586288"/>
            <a:ext cx="1500188" cy="1120140"/>
          </a:xfrm>
          <a:prstGeom prst="rect">
            <a:avLst/>
          </a:prstGeom>
        </p:spPr>
      </p:pic>
      <p:sp>
        <p:nvSpPr>
          <p:cNvPr id="12" name="Прямоугольник 11"/>
          <p:cNvSpPr/>
          <p:nvPr/>
        </p:nvSpPr>
        <p:spPr>
          <a:xfrm>
            <a:off x="280393" y="1186934"/>
            <a:ext cx="1941314" cy="192667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Анализ контекстных данных (итоги проверок, обращения, предостережения и др.)</a:t>
            </a:r>
          </a:p>
        </p:txBody>
      </p:sp>
      <p:sp>
        <p:nvSpPr>
          <p:cNvPr id="13" name="Овал 12"/>
          <p:cNvSpPr/>
          <p:nvPr/>
        </p:nvSpPr>
        <p:spPr>
          <a:xfrm>
            <a:off x="4235946" y="1689720"/>
            <a:ext cx="1378744" cy="1318915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 sz="1350">
              <a:solidFill>
                <a:srgbClr val="FF0000"/>
              </a:solidFill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4210735" y="3102620"/>
            <a:ext cx="1375172" cy="1344454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 sz="1350"/>
          </a:p>
        </p:txBody>
      </p:sp>
      <p:sp>
        <p:nvSpPr>
          <p:cNvPr id="15" name="Овал 14"/>
          <p:cNvSpPr/>
          <p:nvPr/>
        </p:nvSpPr>
        <p:spPr>
          <a:xfrm>
            <a:off x="4184363" y="4505117"/>
            <a:ext cx="1378744" cy="1334989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 sz="1350"/>
          </a:p>
        </p:txBody>
      </p:sp>
      <p:cxnSp>
        <p:nvCxnSpPr>
          <p:cNvPr id="17" name="Прямая со стрелкой 16"/>
          <p:cNvCxnSpPr/>
          <p:nvPr/>
        </p:nvCxnSpPr>
        <p:spPr>
          <a:xfrm flipV="1">
            <a:off x="3914775" y="2388021"/>
            <a:ext cx="958959" cy="52662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 flipV="1">
            <a:off x="3846403" y="1469512"/>
            <a:ext cx="2246294" cy="6072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/>
          <p:nvPr/>
        </p:nvCxnSpPr>
        <p:spPr>
          <a:xfrm>
            <a:off x="3914775" y="4106764"/>
            <a:ext cx="878205" cy="123417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/>
          <p:nvPr/>
        </p:nvCxnSpPr>
        <p:spPr>
          <a:xfrm flipV="1">
            <a:off x="3864769" y="3918794"/>
            <a:ext cx="928211" cy="1346687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7" name="Прямоугольник 26"/>
          <p:cNvSpPr/>
          <p:nvPr/>
        </p:nvSpPr>
        <p:spPr>
          <a:xfrm>
            <a:off x="6129338" y="1157287"/>
            <a:ext cx="2693194" cy="2471738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ru-RU" sz="2800" dirty="0"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Включение в ежегодный план проведения проверок</a:t>
            </a:r>
          </a:p>
        </p:txBody>
      </p:sp>
      <p:sp>
        <p:nvSpPr>
          <p:cNvPr id="28" name="Прямоугольник 27"/>
          <p:cNvSpPr/>
          <p:nvPr/>
        </p:nvSpPr>
        <p:spPr>
          <a:xfrm>
            <a:off x="6174968" y="4106764"/>
            <a:ext cx="2693194" cy="1982676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ru-RU" sz="2400" dirty="0">
                <a:solidFill>
                  <a:schemeClr val="tx1"/>
                </a:solidFill>
                <a:latin typeface="Liberation Serif" panose="02020603050405020304" pitchFamily="18" charset="0"/>
                <a:ea typeface="Liberation Serif" panose="02020603050405020304" pitchFamily="18" charset="0"/>
                <a:cs typeface="Liberation Serif" panose="02020603050405020304" pitchFamily="18" charset="0"/>
              </a:rPr>
              <a:t>Мониторинг результатов деятельности образовательной организации</a:t>
            </a:r>
          </a:p>
        </p:txBody>
      </p:sp>
      <p:sp>
        <p:nvSpPr>
          <p:cNvPr id="29" name="Правая фигурная скобка 28"/>
          <p:cNvSpPr/>
          <p:nvPr/>
        </p:nvSpPr>
        <p:spPr>
          <a:xfrm>
            <a:off x="5457527" y="1694764"/>
            <a:ext cx="508992" cy="2663190"/>
          </a:xfrm>
          <a:prstGeom prst="rightBrace">
            <a:avLst>
              <a:gd name="adj1" fmla="val 8333"/>
              <a:gd name="adj2" fmla="val 36052"/>
            </a:avLst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 sz="1350"/>
          </a:p>
        </p:txBody>
      </p:sp>
      <p:sp>
        <p:nvSpPr>
          <p:cNvPr id="30" name="Правая фигурная скобка 29"/>
          <p:cNvSpPr/>
          <p:nvPr/>
        </p:nvSpPr>
        <p:spPr>
          <a:xfrm>
            <a:off x="5783907" y="3241931"/>
            <a:ext cx="365225" cy="2688714"/>
          </a:xfrm>
          <a:prstGeom prst="rightBrac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 sz="1350"/>
          </a:p>
        </p:txBody>
      </p:sp>
      <p:sp>
        <p:nvSpPr>
          <p:cNvPr id="31" name="Плюс 30"/>
          <p:cNvSpPr/>
          <p:nvPr/>
        </p:nvSpPr>
        <p:spPr>
          <a:xfrm>
            <a:off x="1025842" y="3270409"/>
            <a:ext cx="320040" cy="358616"/>
          </a:xfrm>
          <a:prstGeom prst="math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 sz="1350"/>
          </a:p>
        </p:txBody>
      </p:sp>
      <p:sp>
        <p:nvSpPr>
          <p:cNvPr id="38" name="Овальная выноска 37"/>
          <p:cNvSpPr/>
          <p:nvPr/>
        </p:nvSpPr>
        <p:spPr>
          <a:xfrm>
            <a:off x="3849469" y="97423"/>
            <a:ext cx="2151698" cy="920897"/>
          </a:xfrm>
          <a:prstGeom prst="wedgeEllipseCallout">
            <a:avLst>
              <a:gd name="adj1" fmla="val -55652"/>
              <a:gd name="adj2" fmla="val 96774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Выявлены признаки необъективности </a:t>
            </a:r>
          </a:p>
        </p:txBody>
      </p:sp>
    </p:spTree>
    <p:extLst>
      <p:ext uri="{BB962C8B-B14F-4D97-AF65-F5344CB8AC3E}">
        <p14:creationId xmlns:p14="http://schemas.microsoft.com/office/powerpoint/2010/main" val="112885925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6197" y="439528"/>
            <a:ext cx="3610744" cy="1143000"/>
          </a:xfrm>
        </p:spPr>
        <p:txBody>
          <a:bodyPr/>
          <a:lstStyle/>
          <a:p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/>
          </p:nvPr>
        </p:nvGraphicFramePr>
        <p:xfrm>
          <a:off x="588534" y="-300687"/>
          <a:ext cx="8229600" cy="43810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Скругленный прямоугольник 6"/>
          <p:cNvSpPr/>
          <p:nvPr/>
        </p:nvSpPr>
        <p:spPr>
          <a:xfrm>
            <a:off x="461397" y="3717032"/>
            <a:ext cx="2619265" cy="1080120"/>
          </a:xfrm>
          <a:prstGeom prst="roundRect">
            <a:avLst/>
          </a:prstGeom>
          <a:solidFill>
            <a:srgbClr val="FF0000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Sylfaen" panose="010A0502050306030303" pitchFamily="18" charset="0"/>
              </a:rPr>
              <a:t>Первая</a:t>
            </a:r>
            <a:r>
              <a:rPr lang="ru-RU" sz="2400" b="1" dirty="0" smtClean="0">
                <a:solidFill>
                  <a:schemeClr val="tx1"/>
                </a:solidFill>
                <a:latin typeface="Sylfaen" panose="010A0502050306030303" pitchFamily="18" charset="0"/>
              </a:rPr>
              <a:t> </a:t>
            </a:r>
            <a:r>
              <a:rPr lang="ru-RU" sz="2800" b="1" dirty="0" smtClean="0">
                <a:solidFill>
                  <a:schemeClr val="tx1"/>
                </a:solidFill>
                <a:latin typeface="Sylfaen" panose="010A0502050306030303" pitchFamily="18" charset="0"/>
              </a:rPr>
              <a:t>группа</a:t>
            </a:r>
            <a:endParaRPr lang="ru-RU" sz="2800" b="1" dirty="0">
              <a:solidFill>
                <a:schemeClr val="tx1"/>
              </a:solidFill>
              <a:latin typeface="Sylfaen" panose="010A0502050306030303" pitchFamily="18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3358279" y="3717032"/>
            <a:ext cx="2808312" cy="1080120"/>
          </a:xfrm>
          <a:prstGeom prst="roundRect">
            <a:avLst/>
          </a:prstGeom>
          <a:solidFill>
            <a:srgbClr val="FFFF00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Sylfaen" panose="010A0502050306030303" pitchFamily="18" charset="0"/>
              </a:rPr>
              <a:t>Вторая группа</a:t>
            </a:r>
            <a:endParaRPr lang="ru-RU" sz="2800" b="1" dirty="0">
              <a:solidFill>
                <a:schemeClr val="tx1"/>
              </a:solidFill>
              <a:latin typeface="Sylfaen" panose="010A0502050306030303" pitchFamily="18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6444208" y="3717032"/>
            <a:ext cx="2448272" cy="1080120"/>
          </a:xfrm>
          <a:prstGeom prst="roundRect">
            <a:avLst/>
          </a:prstGeom>
          <a:solidFill>
            <a:srgbClr val="92D050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Sylfaen" panose="010A0502050306030303" pitchFamily="18" charset="0"/>
              </a:rPr>
              <a:t>Третья группа</a:t>
            </a:r>
            <a:endParaRPr lang="ru-RU" sz="2800" b="1" dirty="0">
              <a:solidFill>
                <a:schemeClr val="tx1"/>
              </a:solidFill>
              <a:latin typeface="Sylfaen" panose="010A0502050306030303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29583" y="5157193"/>
            <a:ext cx="2790053" cy="144016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Проведение проверок не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чаще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чем 1 раз в 3 года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3358279" y="5157193"/>
            <a:ext cx="2883995" cy="1440159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Проведение проверок не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чаще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чем 1 раз в 4 года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6433931" y="5157192"/>
            <a:ext cx="2610182" cy="1440159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Проведение проверок не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чаще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чем 1 раз в 5 лет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85416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5" y="17547"/>
            <a:ext cx="5112568" cy="678572"/>
          </a:xfrm>
        </p:spPr>
        <p:txBody>
          <a:bodyPr>
            <a:normAutofit/>
          </a:bodyPr>
          <a:lstStyle/>
          <a:p>
            <a:r>
              <a:rPr lang="ru-RU" sz="3200" dirty="0">
                <a:solidFill>
                  <a:schemeClr val="tx1"/>
                </a:solidFill>
                <a:latin typeface="Sylfaen" panose="010A0502050306030303" pitchFamily="18" charset="0"/>
              </a:rPr>
              <a:t>Основные </a:t>
            </a:r>
            <a:r>
              <a:rPr lang="ru-RU" sz="3200" dirty="0" smtClean="0">
                <a:solidFill>
                  <a:schemeClr val="tx1"/>
                </a:solidFill>
                <a:latin typeface="Sylfaen" panose="010A0502050306030303" pitchFamily="18" charset="0"/>
              </a:rPr>
              <a:t>подходы</a:t>
            </a:r>
            <a:endParaRPr lang="ru-RU" sz="3200" dirty="0">
              <a:solidFill>
                <a:schemeClr val="tx1"/>
              </a:solidFill>
              <a:latin typeface="Sylfaen" panose="010A0502050306030303" pitchFamily="18" charset="0"/>
            </a:endParaRPr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0"/>
            <p:extLst/>
          </p:nvPr>
        </p:nvGraphicFramePr>
        <p:xfrm>
          <a:off x="107504" y="1822849"/>
          <a:ext cx="4392488" cy="484651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Скругленный прямоугольник 5"/>
          <p:cNvSpPr/>
          <p:nvPr/>
        </p:nvSpPr>
        <p:spPr>
          <a:xfrm>
            <a:off x="4807886" y="1949567"/>
            <a:ext cx="2488252" cy="1406960"/>
          </a:xfrm>
          <a:prstGeom prst="roundRect">
            <a:avLst/>
          </a:prstGeom>
          <a:noFill/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Изучение обязательных требований законодательства                    в сфере образования, подлежащих проверке</a:t>
            </a:r>
            <a:endParaRPr lang="ru-RU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4861584" y="5767117"/>
            <a:ext cx="4030896" cy="578014"/>
          </a:xfrm>
          <a:prstGeom prst="roundRect">
            <a:avLst/>
          </a:prstGeom>
          <a:noFill/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Планомерная подготовка юридического лица к проверке</a:t>
            </a:r>
            <a:endParaRPr lang="ru-RU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861584" y="4869160"/>
            <a:ext cx="4030895" cy="660022"/>
          </a:xfrm>
          <a:prstGeom prst="roundRect">
            <a:avLst/>
          </a:prstGeom>
          <a:noFill/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Проведение «самоанализа» работы юридического лица</a:t>
            </a:r>
            <a:endParaRPr lang="ru-RU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Заголовок 1"/>
          <p:cNvSpPr txBox="1">
            <a:spLocks/>
          </p:cNvSpPr>
          <p:nvPr/>
        </p:nvSpPr>
        <p:spPr>
          <a:xfrm>
            <a:off x="191344" y="1188709"/>
            <a:ext cx="4896544" cy="40692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b="1" kern="1200" baseline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endParaRPr lang="ru-RU" sz="2800" dirty="0">
              <a:solidFill>
                <a:schemeClr val="tx1"/>
              </a:solidFill>
              <a:latin typeface="Sylfaen" panose="010A0502050306030303" pitchFamily="18" charset="0"/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107504" y="874605"/>
            <a:ext cx="4556524" cy="948244"/>
          </a:xfrm>
          <a:prstGeom prst="ellipse">
            <a:avLst/>
          </a:prstGeom>
          <a:effectLst>
            <a:outerShdw blurRad="40000" dist="20000" dir="5400000" rotWithShape="0">
              <a:srgbClr val="000000">
                <a:alpha val="38000"/>
              </a:srgbClr>
            </a:outerShdw>
            <a:softEdge rad="127000"/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 </a:t>
            </a:r>
            <a:r>
              <a:rPr lang="ru-RU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проведению проверок </a:t>
            </a:r>
          </a:p>
        </p:txBody>
      </p:sp>
      <p:sp>
        <p:nvSpPr>
          <p:cNvPr id="13" name="Овал 12"/>
          <p:cNvSpPr/>
          <p:nvPr/>
        </p:nvSpPr>
        <p:spPr>
          <a:xfrm>
            <a:off x="4499992" y="899872"/>
            <a:ext cx="4430968" cy="948245"/>
          </a:xfrm>
          <a:prstGeom prst="ellipse">
            <a:avLst/>
          </a:prstGeom>
          <a:effectLst>
            <a:outerShdw blurRad="40000" dist="20000" dir="5400000" rotWithShape="0">
              <a:srgbClr val="000000">
                <a:alpha val="38000"/>
              </a:srgbClr>
            </a:outerShdw>
            <a:softEdge rad="127000"/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</a:t>
            </a:r>
            <a:r>
              <a:rPr lang="ru-RU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подготовке юридического лица к проверке</a:t>
            </a:r>
            <a:endParaRPr lang="ru-RU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5" name="Прямая со стрелкой 14"/>
          <p:cNvCxnSpPr/>
          <p:nvPr/>
        </p:nvCxnSpPr>
        <p:spPr>
          <a:xfrm flipH="1">
            <a:off x="3839987" y="509785"/>
            <a:ext cx="660005" cy="52627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>
            <a:endCxn id="13" idx="0"/>
          </p:cNvCxnSpPr>
          <p:nvPr/>
        </p:nvCxnSpPr>
        <p:spPr>
          <a:xfrm>
            <a:off x="4483481" y="509785"/>
            <a:ext cx="2231995" cy="39008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5" name="Скругленный прямоугольник 24"/>
          <p:cNvSpPr/>
          <p:nvPr/>
        </p:nvSpPr>
        <p:spPr>
          <a:xfrm>
            <a:off x="7540696" y="1933427"/>
            <a:ext cx="1495799" cy="919510"/>
          </a:xfrm>
          <a:prstGeom prst="roundRect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Приказ </a:t>
            </a:r>
          </a:p>
          <a:p>
            <a:pPr algn="ctr"/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 и ПО СО </a:t>
            </a:r>
          </a:p>
          <a:p>
            <a:pPr algn="ctr"/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 26.02.2018 </a:t>
            </a:r>
          </a:p>
          <a:p>
            <a:pPr algn="ctr"/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№ 210-кн</a:t>
            </a:r>
            <a:endParaRPr lang="ru-RU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6" name="Скругленный прямоугольник 25"/>
          <p:cNvSpPr/>
          <p:nvPr/>
        </p:nvSpPr>
        <p:spPr>
          <a:xfrm>
            <a:off x="7540696" y="2976305"/>
            <a:ext cx="1495800" cy="967131"/>
          </a:xfrm>
          <a:prstGeom prst="roundRect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Письмо </a:t>
            </a:r>
            <a:r>
              <a:rPr lang="ru-RU" sz="1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Рособрнадзора</a:t>
            </a:r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ctr"/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 04.08.2017 </a:t>
            </a:r>
          </a:p>
          <a:p>
            <a:pPr algn="ctr"/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№ 05-375</a:t>
            </a:r>
            <a:endParaRPr lang="ru-RU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0" name="Правая фигурная скобка 29"/>
          <p:cNvSpPr/>
          <p:nvPr/>
        </p:nvSpPr>
        <p:spPr>
          <a:xfrm>
            <a:off x="4499992" y="1748279"/>
            <a:ext cx="273217" cy="4921081"/>
          </a:xfrm>
          <a:prstGeom prst="rightBrace">
            <a:avLst>
              <a:gd name="adj1" fmla="val 8333"/>
              <a:gd name="adj2" fmla="val 19654"/>
            </a:avLst>
          </a:prstGeom>
          <a:ln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33" name="Прямая со стрелкой 32"/>
          <p:cNvCxnSpPr/>
          <p:nvPr/>
        </p:nvCxnSpPr>
        <p:spPr>
          <a:xfrm>
            <a:off x="6156952" y="5549003"/>
            <a:ext cx="1" cy="24101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9" name="Скругленный прямоугольник 78"/>
          <p:cNvSpPr/>
          <p:nvPr/>
        </p:nvSpPr>
        <p:spPr>
          <a:xfrm>
            <a:off x="4791983" y="3511094"/>
            <a:ext cx="2480218" cy="864685"/>
          </a:xfrm>
          <a:prstGeom prst="roundRect">
            <a:avLst/>
          </a:prstGeom>
          <a:noFill/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методические </a:t>
            </a: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рекомендации </a:t>
            </a: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 СО</a:t>
            </a: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6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Рособрнадзора</a:t>
            </a: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1" name="Скругленный прямоугольник 80"/>
          <p:cNvSpPr/>
          <p:nvPr/>
        </p:nvSpPr>
        <p:spPr>
          <a:xfrm>
            <a:off x="7508782" y="4066804"/>
            <a:ext cx="1527714" cy="467778"/>
          </a:xfrm>
          <a:prstGeom prst="roundRect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minobraz.egov66.ru</a:t>
            </a:r>
            <a:endParaRPr lang="ru-RU" sz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2" name="Левая фигурная скобка 81"/>
          <p:cNvSpPr/>
          <p:nvPr/>
        </p:nvSpPr>
        <p:spPr>
          <a:xfrm>
            <a:off x="7272202" y="3093954"/>
            <a:ext cx="236579" cy="1281825"/>
          </a:xfrm>
          <a:prstGeom prst="leftBrac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84" name="Прямая со стрелкой 83"/>
          <p:cNvCxnSpPr/>
          <p:nvPr/>
        </p:nvCxnSpPr>
        <p:spPr>
          <a:xfrm>
            <a:off x="6964633" y="2420888"/>
            <a:ext cx="576064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91" name="Левая фигурная скобка 90"/>
          <p:cNvSpPr/>
          <p:nvPr/>
        </p:nvSpPr>
        <p:spPr>
          <a:xfrm rot="16200000">
            <a:off x="5958470" y="3343283"/>
            <a:ext cx="236579" cy="2607101"/>
          </a:xfrm>
          <a:prstGeom prst="lef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152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hablon3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shablon3</Template>
  <TotalTime>2095</TotalTime>
  <Words>608</Words>
  <Application>Microsoft Office PowerPoint</Application>
  <PresentationFormat>Экран (4:3)</PresentationFormat>
  <Paragraphs>106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7" baseType="lpstr">
      <vt:lpstr>맑은 고딕</vt:lpstr>
      <vt:lpstr>Arial</vt:lpstr>
      <vt:lpstr>Calibri</vt:lpstr>
      <vt:lpstr>Liberation Serif</vt:lpstr>
      <vt:lpstr>Sylfaen</vt:lpstr>
      <vt:lpstr>Times New Roman</vt:lpstr>
      <vt:lpstr>shablon3</vt:lpstr>
      <vt:lpstr>«О формировании плана проведения плановых проверок юридических лиц и индивидуальных предпринимателей  на 2020 год»</vt:lpstr>
      <vt:lpstr>Формирование плана проверок на 2020 год </vt:lpstr>
      <vt:lpstr>Информационные источники </vt:lpstr>
      <vt:lpstr>Презентация PowerPoint</vt:lpstr>
      <vt:lpstr>Источники информации о необъективных результатах </vt:lpstr>
      <vt:lpstr>Презентация PowerPoint</vt:lpstr>
      <vt:lpstr>Презентация PowerPoint</vt:lpstr>
      <vt:lpstr>Презентация PowerPoint</vt:lpstr>
      <vt:lpstr>Основные подходы</vt:lpstr>
      <vt:lpstr>Благодарю за внимание!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Порядок разработки, внедрения и функционирования системы управления охраной труда (СУОТ) в образовательных организациях Свердловской области</dc:title>
  <dc:creator>Пользователь Windows</dc:creator>
  <cp:lastModifiedBy>Тямко Елена Германовна</cp:lastModifiedBy>
  <cp:revision>152</cp:revision>
  <cp:lastPrinted>2019-08-26T07:57:26Z</cp:lastPrinted>
  <dcterms:created xsi:type="dcterms:W3CDTF">2016-01-25T17:13:10Z</dcterms:created>
  <dcterms:modified xsi:type="dcterms:W3CDTF">2020-01-14T06:11:10Z</dcterms:modified>
</cp:coreProperties>
</file>