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y-sad/zdorovyy-obraz-zhizni/2016/06/15/metodicheskaya-podborka" TargetMode="External"/><Relationship Id="rId7" Type="http://schemas.openxmlformats.org/officeDocument/2006/relationships/hyperlink" Target="https://www.youtube.com/watch?v=kVDFYBrVItM" TargetMode="External"/><Relationship Id="rId2" Type="http://schemas.openxmlformats.org/officeDocument/2006/relationships/hyperlink" Target="https://www.youtube.com/watch?v=IyIlsJEwZp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nZSAx0lFHg" TargetMode="External"/><Relationship Id="rId5" Type="http://schemas.openxmlformats.org/officeDocument/2006/relationships/hyperlink" Target="http://zdorovayamama.com/zaryadka-dlya-glaz-v-stihah/" TargetMode="External"/><Relationship Id="rId4" Type="http://schemas.openxmlformats.org/officeDocument/2006/relationships/hyperlink" Target="http://homesports.ru/post/gymnastics-for-ey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3888432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Рекомендации </a:t>
            </a:r>
            <a:r>
              <a:rPr lang="ru-RU" sz="3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родителей (законных представителей) по   </a:t>
            </a:r>
            <a:br>
              <a:rPr lang="ru-RU" sz="3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организации помощи детям с глубокими нарушениями зрения в период дистанционного </a:t>
            </a:r>
            <a:r>
              <a:rPr lang="ru-RU" sz="3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обучения</a:t>
            </a:r>
            <a:r>
              <a:rPr lang="ru-RU" sz="3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31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3816424" cy="1392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Министерство образования и молодежной политики Свердловской области</a:t>
            </a:r>
            <a:endParaRPr lang="en-US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ГБОУ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 «Верхнепышминская школа-интернат имени </a:t>
            </a:r>
            <a:r>
              <a:rPr lang="ru-RU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С.А.Мартиросяна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4114800" cy="49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учителя физкультуры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5544616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prstClr val="black"/>
                </a:solidFill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соблюдайте режим дня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Каждое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утро начинайте с зарядки продолжительностью 10-15 мин.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Начните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проводить закаливающие процедуры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В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перерывах между дистанционными занятиями выполняйте физкультминутки (от 3 до 5 мин.)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Ходите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квартире или маршируйте на месте через каждые 2-3 часа по 2-3 минуты (в быстром темпе)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Ежедневно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выполняйте комплекс упражнений для укрепления мышц рук, ног и туловища, упражнения на осанку и коррекцию плоскостопия (10-20 мин.)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Придумайте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сами комплексы упражнений с помощью подручных домашних предметов (книга, полотенце, табурет, стул и т. д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Проветривайте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помещение не менее 3 раз в день по 15 мин.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Если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есть балкон, то ходить и выполнять упражнения можно на балконе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9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610744" cy="576064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Тифлокомментирование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544616"/>
          </a:xfrm>
        </p:spPr>
        <p:txBody>
          <a:bodyPr>
            <a:noAutofit/>
          </a:bodyPr>
          <a:lstStyle/>
          <a:p>
            <a:pPr marL="0" lvl="0" indent="900113" algn="just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кто обучает слепых детей, должны овладеть умением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тифлокомментирования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Голосовое сопровождение — это довольно сложный процесс,  необходимо не только описать события на экране, но и передать эмоциональный фон персонажей и общей картины. Несколько основных правил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тифлокомментирования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которые строго соблюдаются: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Необходимо успевать объяснять происходящее на экране строго между репликами героев, не перебивать их;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Нельзя накладывать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тифлокомментарии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атмосферную и спокойную музыку, ведь это может сильно подпортить эмоциональное впечатление от сцены;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Хороший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тифлокомментатор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описывает очевидные вещи — незрячий человек не видит картинку, однако слышит звуковое сопровождение, а значит избыточные комментарии будут лишь перегружать звуковой канал человека. В таких случаях лучше описать не само событие, а реакцию героев на него;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Не говорить о событии перед тем, как оно произошло, ведь зритель будет в напряжении ожидать это событие, пропуская мимо остальной звуковой ряд.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Тифлокомментатор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должен подстраивать свой тон под атмосферу того, что происходит на экране.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Тифлокомментатор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должен успевать по времени укладывать реплики, постоянно находить компромиссы и искать новые решения.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для глаз 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540060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гимнастика для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www.youtube.com/watch?v=IyIlsJEwZpE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глаз в стихах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nsportal.ru/detskiy-sad/zdorovyy-obraz-zhizni/2016/06/15/metodicheskaya-podborka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://homesports.ru/post/gymnastics-for-eyes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глаз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стихах: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://zdorovayamama.com/zaryadka-dlya-glaz-v-stihah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ЧУДАРИКАМИ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://www.youtube.com/watch?v=ZnZSAx0lFHg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КУКУТИКАМИ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www.youtube.com/watch?v=kVDFYBrVItM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536" y="836712"/>
            <a:ext cx="3812155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и программное обеспечение для слепых и слабовидящих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5" y="1507666"/>
            <a:ext cx="230308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227055" y="1043930"/>
            <a:ext cx="432048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невизуального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доступа к информации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специальные программы, позволяющие людям с нарушением зрения работать на персональном компьютере без визуального контроля. Эти программы по своему функционалу похожи на «зрячего ассистента», который отыскивает на экране текстовую информацию и либо прочитывает ее вслух, либо отображает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брайлевском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(тактильном)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дисплее.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апример,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JAWS for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Nvda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лупа.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Irina\Desktop\наушни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0" y="3235858"/>
            <a:ext cx="125140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rina\Desktop\колонк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58" y="3084215"/>
            <a:ext cx="1773745" cy="17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6" y="4676018"/>
            <a:ext cx="1750293" cy="175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51" y="4977505"/>
            <a:ext cx="1441340" cy="134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9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4176464" cy="56207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ресурсы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213173"/>
              </p:ext>
            </p:extLst>
          </p:nvPr>
        </p:nvGraphicFramePr>
        <p:xfrm>
          <a:off x="467544" y="1268761"/>
          <a:ext cx="8208912" cy="5256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161"/>
                <a:gridCol w="6224751"/>
              </a:tblGrid>
              <a:tr h="1242465">
                <a:tc>
                  <a:txBody>
                    <a:bodyPr/>
                    <a:lstStyle/>
                    <a:p>
                      <a:pPr algn="l"/>
                      <a:r>
                        <a:rPr lang="ru-RU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электронная школа (РЭШ)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интерактивных уроков по всем предметам в соответствии с ФГОС с 1-го по 11-й класс, учебные и тематические планы, упражнения и проверочные задания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159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Подойдет для контрольных точек. Учитель задает школьнику проверочную работу, ребенок заходит на сайт и выполняет задание педагога. Если ученик допускает ошибку, ему объясняют ход решения задания и предлагают выполнить другой вариант. Учитель получает отчет о том, как ученики справляются с заданиями.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90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Интерактивные курсы по основным предметам и подготовке к проверочным работам.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918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издательства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«Просвещение»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версии УМК, которые входят в Федеральный перечень учебников, содержат полный объем учебника, галереи изображений, тестовые задания для подготовки к контролю знаний и аттестации, интерактивные тренажеры,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аудиоприложения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т. д.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7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528392" cy="5620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рабочего места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36904" cy="590465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должен подходить по росту, чтобы сидя на стуле можно было ровно держать спину; 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комнате, где находится компьютер, нужно ежедневно делать влажную уборку и проветривание; 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монитора должно быть 50-70 см, монитор следует расположить так, чтобы взгляд падал на него не сверху вниз, а он находился прямо перед глазами. 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 должно быть ровным, не должно быть резких источников света рядом с монитором и блики от настольной лампы или солнечного света не попадали на монитор. 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рабочем столе установите лампу с регулируемым наклоном. Свет должен падать на учебник, книгу, детскую тетрадь так, чтобы не создавать теней. Для левши лампу расположите справа, для правши – слева. 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зрительной нагрузки при работе с техническими средствами комфортного доступа и техническими средствами обучения регламентируется: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нормами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предъявляемыми к непрерывной зрительной нагрузке слабовидящих: первый, второй классы - от 7 до 10 минут; третий, четвертый, пятый классы - от 10 до 15 минут;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рекомендациями врача-офтальмолога.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65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ля презентации\картинки\1c33739ee852bdaebcc6c9a06194f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50409"/>
            <a:ext cx="2049261" cy="136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ля презентации\картинки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88129"/>
            <a:ext cx="2259414" cy="16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ля презентации\картинки\5c6a3e784260e5389584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05064"/>
            <a:ext cx="2468563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ля презентации\картинки\benua-art-lab-spb-tihoreckij-39-565x3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45433"/>
            <a:ext cx="2244956" cy="14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для презентации\картинки\Morning-gym_sad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2636"/>
            <a:ext cx="17145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для презентации\картинки\школьный-завтра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13" y="108812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169" y="2985395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зарядка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8114" y="2855035"/>
            <a:ext cx="14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рием пищи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285157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роки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03359" y="5514952"/>
            <a:ext cx="252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омашние обязанности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83890" y="551495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юбимое занятие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6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672526" cy="7578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классного руководителя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08912" cy="5184576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buFont typeface="Arial" pitchFamily="34" charset="0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Продолжайте вести школьный дневник ученика, он учит планированию  и ответственности  за запланированную работу.</a:t>
            </a:r>
          </a:p>
          <a:p>
            <a:pPr marL="457200" lvl="0" indent="-457200" algn="just">
              <a:buFont typeface="Arial" pitchFamily="34" charset="0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Подводите итоги успеваемости каждого дня или за неделю, учитывая не только отметки, но и то, чему научились, что узнали нового.</a:t>
            </a:r>
          </a:p>
          <a:p>
            <a:pPr marL="457200" lvl="0" indent="-457200" algn="just">
              <a:buFont typeface="Arial" pitchFamily="34" charset="0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Находитесь на постоянной связи с классным руководителем, рассказывайте ему все проблемы, которые у вас возникают.</a:t>
            </a:r>
          </a:p>
          <a:p>
            <a:pPr marL="457200" lvl="0" indent="-457200" algn="just">
              <a:buFont typeface="Arial" pitchFamily="34" charset="0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учите тому, что умеете сами, но так же проявите интерес к тому, что умеет ваш ребёнок. Это очень удобное время для изучения системы Брайля родителями.</a:t>
            </a:r>
          </a:p>
          <a:p>
            <a:pPr marL="457200" lvl="0" indent="-457200" algn="just">
              <a:buFont typeface="Arial" pitchFamily="34" charset="0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ввести систему поощрений, чем наказаний.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3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70784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педагога-психолога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4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1.	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доступной форме объясните ребёнку, что происходит сейчас. Как передается вирус, как избежать заражения.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Играйте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настольные игры.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Обсуждайте с ребёнком события, которые произошли в течение дня.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Интересуйтесь настроением ребёнка. Если что-то у него не получается, поддержите, помогите разобраться в проблеме.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Организуйте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ребёнку в течении дня время для уединения и реализации личных интересов, оговоренных по времени и содержанию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Продолжайте придерживаться семейных традиций, возможно, у вас появятся новые, это очень важно.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3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032448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учителя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920880" cy="58326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Уважаемые </a:t>
            </a: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родители всем педагогам предметникам очень важно, чтобы ни в коем случае не снижались: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темп </a:t>
            </a: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работы ребёнка во время дистанционного обучения, 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словарный </a:t>
            </a: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запас и представления об окружающем мире,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скорость </a:t>
            </a: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чтения и понимание прочитанного,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навыки устного счёта,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мотивация </a:t>
            </a: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 получению знаний. 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Для этого необходимо: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Регламентировать учебную деятельность ребёнка по времени, соблюдая рамки урока и перемены. Объем выполнения задания по  предмету в день должен уложиться в 40 минут, не более.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Запоминайте, поясняйте, изучайте новые слова, понятия, явления.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Контролируйте чтение ребёнка, не менее 60 минут в день, обсуждайте прочитанное. Обучающиеся не прослушивают, а читают литературу, желательно вслух.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Отработка навыков </a:t>
            </a:r>
            <a:r>
              <a:rPr lang="ru-RU" sz="6400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устного</a:t>
            </a: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счёта должно стать игрой, соревнованием или практическими заданиями в семье.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Чтобы дистанционное обучение не стало мукой для ребёнка, представьте его в виде </a:t>
            </a:r>
            <a:r>
              <a:rPr lang="ru-RU" sz="6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квеста</a:t>
            </a: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который интересно пройти всей семьёй. </a:t>
            </a:r>
            <a:endParaRPr lang="ru-RU" sz="6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8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672526" cy="7578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воспитателя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472608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ru-RU" dirty="0"/>
              <a:t>1.	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Составляйте вместе с ребёнком и контролируйте соблюдение распорядка дня (лучше в виде письменно составленного и расположенного на рабочем месте ребёнка)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	Продолжайте формировать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жизненноважные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компетенции  по социально-бытовой ориентировке, в зависимости от возраста и рекомендация воспитателя. Обязательное  выполнение гигиенических процедур, приборка своей комнаты (влажная уборка, заправка кровати, хранение одежды в шкафу, порядок на рабочем месте).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	Доверяйте ребёнку помощь в приготовлении пищи. В зависимости от возраста и рекомендация воспитателя. Чистка овощей, приготовление простого завтрака, накрывание на стол, мытьё посуды после еды.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	Распределяйте четко оговорённые по содержанию и времени домашние поручения. У каждого ребёнка должно быть дело, за которое он отвечает. 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	Организуйте совместно с ребенком и другими членами семьи досуг и совместное времяпрепровождение.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95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204</TotalTime>
  <Words>891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Liberation Serif</vt:lpstr>
      <vt:lpstr>Times New Roman</vt:lpstr>
      <vt:lpstr>Wingdings 2</vt:lpstr>
      <vt:lpstr>Остин</vt:lpstr>
      <vt:lpstr> Рекомендации для родителей (законных представителей) по    организации помощи детям с глубокими нарушениями зрения в период дистанционного обучения </vt:lpstr>
      <vt:lpstr>Техническое и программное обеспечение для слепых и слабовидящих</vt:lpstr>
      <vt:lpstr>Образовательные ресурсы</vt:lpstr>
      <vt:lpstr>Организация рабочего места</vt:lpstr>
      <vt:lpstr>Режим дня</vt:lpstr>
      <vt:lpstr>Рекомендации классного руководителя</vt:lpstr>
      <vt:lpstr>Рекомендации педагога-психолога</vt:lpstr>
      <vt:lpstr>Рекомендации учителя</vt:lpstr>
      <vt:lpstr>Рекомендации воспитателя</vt:lpstr>
      <vt:lpstr>Рекомендации учителя физкультуры</vt:lpstr>
      <vt:lpstr>Тифлокомментирование </vt:lpstr>
      <vt:lpstr>Гимнастика для глаз и физминутки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Рекомендации для родителей (законных представителей) по    организации помощи детям с глубокими нарушениями зрения в период дистанционного обучения. </dc:title>
  <dc:creator>Ирина Николаевна</dc:creator>
  <cp:lastModifiedBy>Андрюкова Полина Александровна</cp:lastModifiedBy>
  <cp:revision>42</cp:revision>
  <dcterms:created xsi:type="dcterms:W3CDTF">2020-04-09T10:20:54Z</dcterms:created>
  <dcterms:modified xsi:type="dcterms:W3CDTF">2020-04-13T04:38:26Z</dcterms:modified>
</cp:coreProperties>
</file>