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40" r:id="rId1"/>
    <p:sldMasterId id="2147483698" r:id="rId2"/>
    <p:sldMasterId id="2147483753" r:id="rId3"/>
  </p:sldMasterIdLst>
  <p:notesMasterIdLst>
    <p:notesMasterId r:id="rId29"/>
  </p:notesMasterIdLst>
  <p:handoutMasterIdLst>
    <p:handoutMasterId r:id="rId30"/>
  </p:handoutMasterIdLst>
  <p:sldIdLst>
    <p:sldId id="851" r:id="rId4"/>
    <p:sldId id="858" r:id="rId5"/>
    <p:sldId id="976" r:id="rId6"/>
    <p:sldId id="960" r:id="rId7"/>
    <p:sldId id="939" r:id="rId8"/>
    <p:sldId id="956" r:id="rId9"/>
    <p:sldId id="938" r:id="rId10"/>
    <p:sldId id="958" r:id="rId11"/>
    <p:sldId id="962" r:id="rId12"/>
    <p:sldId id="941" r:id="rId13"/>
    <p:sldId id="944" r:id="rId14"/>
    <p:sldId id="945" r:id="rId15"/>
    <p:sldId id="965" r:id="rId16"/>
    <p:sldId id="972" r:id="rId17"/>
    <p:sldId id="950" r:id="rId18"/>
    <p:sldId id="973" r:id="rId19"/>
    <p:sldId id="963" r:id="rId20"/>
    <p:sldId id="974" r:id="rId21"/>
    <p:sldId id="954" r:id="rId22"/>
    <p:sldId id="975" r:id="rId23"/>
    <p:sldId id="951" r:id="rId24"/>
    <p:sldId id="967" r:id="rId25"/>
    <p:sldId id="937" r:id="rId26"/>
    <p:sldId id="969" r:id="rId27"/>
    <p:sldId id="970" r:id="rId28"/>
  </p:sldIdLst>
  <p:sldSz cx="9144000" cy="5143500" type="screen16x9"/>
  <p:notesSz cx="6858000" cy="9144000"/>
  <p:embeddedFontLst>
    <p:embeddedFont>
      <p:font typeface="Roboto Condensed" charset="0"/>
      <p:regular r:id="rId31"/>
      <p:bold r:id="rId32"/>
    </p:embeddedFont>
    <p:embeddedFont>
      <p:font typeface="Arial Narrow" pitchFamily="34" charset="0"/>
      <p:regular r:id="rId33"/>
      <p:bold r:id="rId34"/>
      <p:italic r:id="rId35"/>
      <p:boldItalic r:id="rId36"/>
    </p:embeddedFont>
    <p:embeddedFont>
      <p:font typeface="Helvetica" pitchFamily="34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Open Sans" charset="0"/>
      <p:regular r:id="rId45"/>
      <p:bold r:id="rId46"/>
    </p:embeddedFont>
    <p:embeddedFont>
      <p:font typeface="Calibri Light" pitchFamily="34" charset="0"/>
      <p:regular r:id="rId47"/>
      <p:italic r:id="rId48"/>
    </p:embeddedFont>
  </p:embeddedFontLst>
  <p:defaultTextStyle>
    <a:defPPr>
      <a:defRPr lang="fr-FR"/>
    </a:defPPr>
    <a:lvl1pPr marL="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HOWEET" id="{D34E524A-D6EF-4CBC-A13A-51C3740B0549}">
          <p14:sldIdLst>
            <p14:sldId id="851"/>
            <p14:sldId id="858"/>
            <p14:sldId id="939"/>
            <p14:sldId id="956"/>
            <p14:sldId id="938"/>
            <p14:sldId id="941"/>
            <p14:sldId id="944"/>
            <p14:sldId id="945"/>
            <p14:sldId id="950"/>
            <p14:sldId id="955"/>
            <p14:sldId id="951"/>
            <p14:sldId id="952"/>
            <p14:sldId id="954"/>
            <p14:sldId id="953"/>
            <p14:sldId id="958"/>
            <p14:sldId id="948"/>
            <p14:sldId id="937"/>
          </p14:sldIdLst>
        </p14:section>
        <p14:section name="CREDITS &amp; COPYRIGHTS" id="{96A22112-93F8-4FC4-92DC-51B794962ED1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9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3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5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7FB9A"/>
    <a:srgbClr val="66FF66"/>
    <a:srgbClr val="7BEBF7"/>
    <a:srgbClr val="CAE8F2"/>
    <a:srgbClr val="203B92"/>
    <a:srgbClr val="403C36"/>
    <a:srgbClr val="E95B47"/>
    <a:srgbClr val="40A8F1"/>
    <a:srgbClr val="DDDAD8"/>
    <a:srgbClr val="3A444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9704" autoAdjust="0"/>
  </p:normalViewPr>
  <p:slideViewPr>
    <p:cSldViewPr>
      <p:cViewPr>
        <p:scale>
          <a:sx n="90" d="100"/>
          <a:sy n="90" d="100"/>
        </p:scale>
        <p:origin x="-236" y="-52"/>
      </p:cViewPr>
      <p:guideLst>
        <p:guide orient="horz" pos="1688"/>
        <p:guide orient="horz" pos="2369"/>
        <p:guide orient="horz" pos="736"/>
        <p:guide orient="horz" pos="2471"/>
        <p:guide orient="horz" pos="1620"/>
        <p:guide pos="2880"/>
        <p:guide pos="431"/>
        <p:guide pos="5329"/>
        <p:guide pos="5556"/>
        <p:guide pos="227"/>
        <p:guide pos="1474"/>
        <p:guide pos="4286"/>
        <p:guide pos="3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E36BD-5AC0-4478-8F34-1F49A20A0552}" type="doc">
      <dgm:prSet loTypeId="urn:microsoft.com/office/officeart/2008/layout/PictureAccent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A007522-7F1D-496B-8E73-331C88B5CCDA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800" b="1" dirty="0" smtClean="0"/>
            <a:t>Базовые учебные действия – </a:t>
          </a:r>
          <a:r>
            <a:rPr lang="ru-RU" sz="1800" dirty="0" smtClean="0"/>
            <a:t>это</a:t>
          </a:r>
          <a:r>
            <a:rPr lang="ru-RU" sz="1800" dirty="0" smtClean="0">
              <a:latin typeface="Arial" charset="0"/>
              <a:cs typeface="Arial" charset="0"/>
            </a:rPr>
            <a:t> элементарные и необходимые единицы учебной деятельности, формирование которых обеспечивает овладение содержанием образования обучающимися с умственной </a:t>
          </a:r>
          <a:r>
            <a:rPr lang="ru-RU" sz="1800" dirty="0" smtClean="0">
              <a:latin typeface="Arial" charset="0"/>
              <a:cs typeface="Arial" charset="0"/>
            </a:rPr>
            <a:t>отсталостью</a:t>
          </a:r>
          <a:endParaRPr lang="ru-RU" sz="1800" dirty="0"/>
        </a:p>
      </dgm:t>
    </dgm:pt>
    <dgm:pt modelId="{51382238-0AFD-4377-8CFA-17605A738C2C}" type="parTrans" cxnId="{D88B0AD6-3BB6-466C-B5FC-B51C12A1ADF7}">
      <dgm:prSet/>
      <dgm:spPr/>
      <dgm:t>
        <a:bodyPr/>
        <a:lstStyle/>
        <a:p>
          <a:endParaRPr lang="ru-RU"/>
        </a:p>
      </dgm:t>
    </dgm:pt>
    <dgm:pt modelId="{D0FC609E-8558-425F-8A31-A752ADC872C6}" type="sibTrans" cxnId="{D88B0AD6-3BB6-466C-B5FC-B51C12A1ADF7}">
      <dgm:prSet/>
      <dgm:spPr/>
      <dgm:t>
        <a:bodyPr/>
        <a:lstStyle/>
        <a:p>
          <a:endParaRPr lang="ru-RU"/>
        </a:p>
      </dgm:t>
    </dgm:pt>
    <dgm:pt modelId="{37C2369F-3B1F-4409-8F00-E970307F1BE8}">
      <dgm:prSet phldrT="[Текст]"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Цель реализации программы – </a:t>
          </a:r>
          <a:r>
            <a:rPr lang="ru-RU" sz="1600" b="0" dirty="0" smtClean="0">
              <a:latin typeface="Arial" pitchFamily="34" charset="0"/>
              <a:cs typeface="Arial" pitchFamily="34" charset="0"/>
            </a:rPr>
            <a:t>формирование основ учебной деятельности обучающихся с умственной отсталостью, которые обеспечивают их подготовку к самостоятельной жизни в обществе и 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овладение доступными видами профильного труда</a:t>
          </a:r>
          <a:endParaRPr lang="ru-RU" sz="1600" b="1" dirty="0"/>
        </a:p>
      </dgm:t>
    </dgm:pt>
    <dgm:pt modelId="{CBEE5C0C-67AD-438F-A330-3B2FD61CA304}" type="parTrans" cxnId="{AA98A805-F140-4972-A81C-D9062404697B}">
      <dgm:prSet/>
      <dgm:spPr/>
      <dgm:t>
        <a:bodyPr/>
        <a:lstStyle/>
        <a:p>
          <a:endParaRPr lang="ru-RU"/>
        </a:p>
      </dgm:t>
    </dgm:pt>
    <dgm:pt modelId="{0731284B-9D13-495C-B86D-56CEE33C4328}" type="sibTrans" cxnId="{AA98A805-F140-4972-A81C-D9062404697B}">
      <dgm:prSet/>
      <dgm:spPr/>
      <dgm:t>
        <a:bodyPr/>
        <a:lstStyle/>
        <a:p>
          <a:endParaRPr lang="ru-RU"/>
        </a:p>
      </dgm:t>
    </dgm:pt>
    <dgm:pt modelId="{D58BDF0C-BBF6-40A3-8980-1663ABA10D59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/>
            <a:t> 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Для реализации цели программы необходимо определить связи базовых учебных действий с содержанием учебных предметов 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F00565CC-9CA6-40DB-8273-C6A6401F84DE}" type="parTrans" cxnId="{8EDA1D59-3D52-47F5-B42F-2D4D029A725A}">
      <dgm:prSet/>
      <dgm:spPr/>
      <dgm:t>
        <a:bodyPr/>
        <a:lstStyle/>
        <a:p>
          <a:endParaRPr lang="ru-RU"/>
        </a:p>
      </dgm:t>
    </dgm:pt>
    <dgm:pt modelId="{08D7B42B-47BC-4464-8D81-7153EB994876}" type="sibTrans" cxnId="{8EDA1D59-3D52-47F5-B42F-2D4D029A725A}">
      <dgm:prSet/>
      <dgm:spPr/>
      <dgm:t>
        <a:bodyPr/>
        <a:lstStyle/>
        <a:p>
          <a:endParaRPr lang="ru-RU"/>
        </a:p>
      </dgm:t>
    </dgm:pt>
    <dgm:pt modelId="{1C87F15C-AB46-4C86-80D2-2DE8EEF3CEDA}" type="pres">
      <dgm:prSet presAssocID="{F1BE36BD-5AC0-4478-8F34-1F49A20A055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D299E5-63F5-4B8E-91D4-8D2805D56531}" type="pres">
      <dgm:prSet presAssocID="{8A007522-7F1D-496B-8E73-331C88B5CCDA}" presName="root" presStyleCnt="0">
        <dgm:presLayoutVars>
          <dgm:chMax/>
          <dgm:chPref val="4"/>
        </dgm:presLayoutVars>
      </dgm:prSet>
      <dgm:spPr/>
    </dgm:pt>
    <dgm:pt modelId="{8009CA0D-91A7-498E-8208-4424F0A43CB7}" type="pres">
      <dgm:prSet presAssocID="{8A007522-7F1D-496B-8E73-331C88B5CCDA}" presName="rootComposite" presStyleCnt="0">
        <dgm:presLayoutVars/>
      </dgm:prSet>
      <dgm:spPr/>
    </dgm:pt>
    <dgm:pt modelId="{3FEB6F87-5876-40A4-BDC1-9C93F03E1D11}" type="pres">
      <dgm:prSet presAssocID="{8A007522-7F1D-496B-8E73-331C88B5CCDA}" presName="rootText" presStyleLbl="node0" presStyleIdx="0" presStyleCnt="1" custScaleY="151818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2B8E927E-2301-4199-A98C-A91A01F88261}" type="pres">
      <dgm:prSet presAssocID="{8A007522-7F1D-496B-8E73-331C88B5CCDA}" presName="childShape" presStyleCnt="0">
        <dgm:presLayoutVars>
          <dgm:chMax val="0"/>
          <dgm:chPref val="0"/>
        </dgm:presLayoutVars>
      </dgm:prSet>
      <dgm:spPr/>
    </dgm:pt>
    <dgm:pt modelId="{26474C6A-FF89-4D34-BC6D-92AC2BFB6DB6}" type="pres">
      <dgm:prSet presAssocID="{37C2369F-3B1F-4409-8F00-E970307F1BE8}" presName="childComposite" presStyleCnt="0">
        <dgm:presLayoutVars>
          <dgm:chMax val="0"/>
          <dgm:chPref val="0"/>
        </dgm:presLayoutVars>
      </dgm:prSet>
      <dgm:spPr/>
    </dgm:pt>
    <dgm:pt modelId="{559F8245-63A9-48AB-940B-64AE41E63AF4}" type="pres">
      <dgm:prSet presAssocID="{37C2369F-3B1F-4409-8F00-E970307F1BE8}" presName="Image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CA19FE8-69CB-42F9-B1C8-12EF79A2385D}" type="pres">
      <dgm:prSet presAssocID="{37C2369F-3B1F-4409-8F00-E970307F1BE8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FE8F2-D994-4496-B251-8C812E0D75F4}" type="pres">
      <dgm:prSet presAssocID="{D58BDF0C-BBF6-40A3-8980-1663ABA10D59}" presName="childComposite" presStyleCnt="0">
        <dgm:presLayoutVars>
          <dgm:chMax val="0"/>
          <dgm:chPref val="0"/>
        </dgm:presLayoutVars>
      </dgm:prSet>
      <dgm:spPr/>
    </dgm:pt>
    <dgm:pt modelId="{43A1AF47-020B-450A-B438-361E49B39FC7}" type="pres">
      <dgm:prSet presAssocID="{D58BDF0C-BBF6-40A3-8980-1663ABA10D59}" presName="Image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F04CB94-563E-4D47-A4C8-95A8B9F40A1C}" type="pres">
      <dgm:prSet presAssocID="{D58BDF0C-BBF6-40A3-8980-1663ABA10D59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98A805-F140-4972-A81C-D9062404697B}" srcId="{8A007522-7F1D-496B-8E73-331C88B5CCDA}" destId="{37C2369F-3B1F-4409-8F00-E970307F1BE8}" srcOrd="0" destOrd="0" parTransId="{CBEE5C0C-67AD-438F-A330-3B2FD61CA304}" sibTransId="{0731284B-9D13-495C-B86D-56CEE33C4328}"/>
    <dgm:cxn modelId="{EA3BCBE6-FB0C-4E78-A298-54F004C34591}" type="presOf" srcId="{8A007522-7F1D-496B-8E73-331C88B5CCDA}" destId="{3FEB6F87-5876-40A4-BDC1-9C93F03E1D11}" srcOrd="0" destOrd="0" presId="urn:microsoft.com/office/officeart/2008/layout/PictureAccentList"/>
    <dgm:cxn modelId="{5C659285-EA48-4EF1-8BE0-767DC588AF95}" type="presOf" srcId="{D58BDF0C-BBF6-40A3-8980-1663ABA10D59}" destId="{9F04CB94-563E-4D47-A4C8-95A8B9F40A1C}" srcOrd="0" destOrd="0" presId="urn:microsoft.com/office/officeart/2008/layout/PictureAccentList"/>
    <dgm:cxn modelId="{25086095-9CDA-4A9A-8252-A5B3756499F4}" type="presOf" srcId="{37C2369F-3B1F-4409-8F00-E970307F1BE8}" destId="{4CA19FE8-69CB-42F9-B1C8-12EF79A2385D}" srcOrd="0" destOrd="0" presId="urn:microsoft.com/office/officeart/2008/layout/PictureAccentList"/>
    <dgm:cxn modelId="{D88B0AD6-3BB6-466C-B5FC-B51C12A1ADF7}" srcId="{F1BE36BD-5AC0-4478-8F34-1F49A20A0552}" destId="{8A007522-7F1D-496B-8E73-331C88B5CCDA}" srcOrd="0" destOrd="0" parTransId="{51382238-0AFD-4377-8CFA-17605A738C2C}" sibTransId="{D0FC609E-8558-425F-8A31-A752ADC872C6}"/>
    <dgm:cxn modelId="{8EDA1D59-3D52-47F5-B42F-2D4D029A725A}" srcId="{8A007522-7F1D-496B-8E73-331C88B5CCDA}" destId="{D58BDF0C-BBF6-40A3-8980-1663ABA10D59}" srcOrd="1" destOrd="0" parTransId="{F00565CC-9CA6-40DB-8273-C6A6401F84DE}" sibTransId="{08D7B42B-47BC-4464-8D81-7153EB994876}"/>
    <dgm:cxn modelId="{409D60B4-707E-4D5F-AF27-523613461598}" type="presOf" srcId="{F1BE36BD-5AC0-4478-8F34-1F49A20A0552}" destId="{1C87F15C-AB46-4C86-80D2-2DE8EEF3CEDA}" srcOrd="0" destOrd="0" presId="urn:microsoft.com/office/officeart/2008/layout/PictureAccentList"/>
    <dgm:cxn modelId="{CC47EC7C-462B-49EB-A437-E1183BF80FE6}" type="presParOf" srcId="{1C87F15C-AB46-4C86-80D2-2DE8EEF3CEDA}" destId="{3CD299E5-63F5-4B8E-91D4-8D2805D56531}" srcOrd="0" destOrd="0" presId="urn:microsoft.com/office/officeart/2008/layout/PictureAccentList"/>
    <dgm:cxn modelId="{DF6E8031-E3C1-472E-9608-538A73E577FB}" type="presParOf" srcId="{3CD299E5-63F5-4B8E-91D4-8D2805D56531}" destId="{8009CA0D-91A7-498E-8208-4424F0A43CB7}" srcOrd="0" destOrd="0" presId="urn:microsoft.com/office/officeart/2008/layout/PictureAccentList"/>
    <dgm:cxn modelId="{B9551A7F-8012-47B1-91F8-3CCC35D10CB9}" type="presParOf" srcId="{8009CA0D-91A7-498E-8208-4424F0A43CB7}" destId="{3FEB6F87-5876-40A4-BDC1-9C93F03E1D11}" srcOrd="0" destOrd="0" presId="urn:microsoft.com/office/officeart/2008/layout/PictureAccentList"/>
    <dgm:cxn modelId="{8BD2D531-B657-41E0-8D85-2248B0BAF9BA}" type="presParOf" srcId="{3CD299E5-63F5-4B8E-91D4-8D2805D56531}" destId="{2B8E927E-2301-4199-A98C-A91A01F88261}" srcOrd="1" destOrd="0" presId="urn:microsoft.com/office/officeart/2008/layout/PictureAccentList"/>
    <dgm:cxn modelId="{AE0A4606-C8B1-4F74-8C06-CFB3D107BB11}" type="presParOf" srcId="{2B8E927E-2301-4199-A98C-A91A01F88261}" destId="{26474C6A-FF89-4D34-BC6D-92AC2BFB6DB6}" srcOrd="0" destOrd="0" presId="urn:microsoft.com/office/officeart/2008/layout/PictureAccentList"/>
    <dgm:cxn modelId="{425D4A2A-EEEB-45AB-B84F-5D8C457611F9}" type="presParOf" srcId="{26474C6A-FF89-4D34-BC6D-92AC2BFB6DB6}" destId="{559F8245-63A9-48AB-940B-64AE41E63AF4}" srcOrd="0" destOrd="0" presId="urn:microsoft.com/office/officeart/2008/layout/PictureAccentList"/>
    <dgm:cxn modelId="{DBFFFE3C-02AB-4B3B-91E1-482B58C4BB67}" type="presParOf" srcId="{26474C6A-FF89-4D34-BC6D-92AC2BFB6DB6}" destId="{4CA19FE8-69CB-42F9-B1C8-12EF79A2385D}" srcOrd="1" destOrd="0" presId="urn:microsoft.com/office/officeart/2008/layout/PictureAccentList"/>
    <dgm:cxn modelId="{6190170D-2A65-4E55-A0D0-2B6FACFBF741}" type="presParOf" srcId="{2B8E927E-2301-4199-A98C-A91A01F88261}" destId="{339FE8F2-D994-4496-B251-8C812E0D75F4}" srcOrd="1" destOrd="0" presId="urn:microsoft.com/office/officeart/2008/layout/PictureAccentList"/>
    <dgm:cxn modelId="{D8B57433-99F1-46E1-BBA7-965D425637F3}" type="presParOf" srcId="{339FE8F2-D994-4496-B251-8C812E0D75F4}" destId="{43A1AF47-020B-450A-B438-361E49B39FC7}" srcOrd="0" destOrd="0" presId="urn:microsoft.com/office/officeart/2008/layout/PictureAccentList"/>
    <dgm:cxn modelId="{C5490D37-D093-42E4-8717-6890F33F4A7D}" type="presParOf" srcId="{339FE8F2-D994-4496-B251-8C812E0D75F4}" destId="{9F04CB94-563E-4D47-A4C8-95A8B9F40A1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782AF2-17F4-4661-BD44-F7B8625A697A}" type="doc">
      <dgm:prSet loTypeId="urn:microsoft.com/office/officeart/2005/8/layout/vList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31F9C5A-9A31-4522-9AA0-A1BA80344A6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Познавательные учебные действия</a:t>
          </a:r>
          <a:endParaRPr lang="ru-RU" b="1" dirty="0">
            <a:solidFill>
              <a:schemeClr val="tx1"/>
            </a:solidFill>
          </a:endParaRPr>
        </a:p>
      </dgm:t>
    </dgm:pt>
    <dgm:pt modelId="{67858E4F-7DC0-4C5D-9AEF-AC5E670A8F15}" type="parTrans" cxnId="{001FE2D7-4298-4AB5-93A0-F558AA405920}">
      <dgm:prSet/>
      <dgm:spPr/>
      <dgm:t>
        <a:bodyPr/>
        <a:lstStyle/>
        <a:p>
          <a:endParaRPr lang="ru-RU"/>
        </a:p>
      </dgm:t>
    </dgm:pt>
    <dgm:pt modelId="{A6A1C0B4-6D58-43B0-BE2C-5023FAB0763E}" type="sibTrans" cxnId="{001FE2D7-4298-4AB5-93A0-F558AA405920}">
      <dgm:prSet/>
      <dgm:spPr/>
      <dgm:t>
        <a:bodyPr/>
        <a:lstStyle/>
        <a:p>
          <a:endParaRPr lang="ru-RU"/>
        </a:p>
      </dgm:t>
    </dgm:pt>
    <dgm:pt modelId="{E46E6BAA-5AF2-469E-9D24-2CBA1C843F8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Коммуникативные учебные действия </a:t>
          </a:r>
          <a:endParaRPr lang="ru-RU" b="1" dirty="0">
            <a:solidFill>
              <a:schemeClr val="tx1"/>
            </a:solidFill>
          </a:endParaRPr>
        </a:p>
      </dgm:t>
    </dgm:pt>
    <dgm:pt modelId="{4C3E0B28-7039-42C7-BFD1-24803A7ABB87}" type="parTrans" cxnId="{844DFA0A-ECDF-41C5-B088-17AD6235135D}">
      <dgm:prSet/>
      <dgm:spPr/>
      <dgm:t>
        <a:bodyPr/>
        <a:lstStyle/>
        <a:p>
          <a:endParaRPr lang="ru-RU"/>
        </a:p>
      </dgm:t>
    </dgm:pt>
    <dgm:pt modelId="{B0666E8F-2264-4976-B819-70B6B9158D99}" type="sibTrans" cxnId="{844DFA0A-ECDF-41C5-B088-17AD6235135D}">
      <dgm:prSet/>
      <dgm:spPr/>
      <dgm:t>
        <a:bodyPr/>
        <a:lstStyle/>
        <a:p>
          <a:endParaRPr lang="ru-RU"/>
        </a:p>
      </dgm:t>
    </dgm:pt>
    <dgm:pt modelId="{4496DF15-5380-4F27-ACBA-5BB6656ABBB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Регулятивные учебные действия </a:t>
          </a:r>
          <a:endParaRPr lang="ru-RU" b="1" dirty="0">
            <a:solidFill>
              <a:schemeClr val="tx1"/>
            </a:solidFill>
          </a:endParaRPr>
        </a:p>
      </dgm:t>
    </dgm:pt>
    <dgm:pt modelId="{755E1BB9-ED54-4570-8BA6-4AD7F634545F}" type="parTrans" cxnId="{D075F6D2-5257-4660-8746-1C9017A70EAB}">
      <dgm:prSet/>
      <dgm:spPr/>
      <dgm:t>
        <a:bodyPr/>
        <a:lstStyle/>
        <a:p>
          <a:endParaRPr lang="ru-RU"/>
        </a:p>
      </dgm:t>
    </dgm:pt>
    <dgm:pt modelId="{0CD0A925-81A9-403E-BCC9-ADBFB7932D84}" type="sibTrans" cxnId="{D075F6D2-5257-4660-8746-1C9017A70EAB}">
      <dgm:prSet/>
      <dgm:spPr/>
      <dgm:t>
        <a:bodyPr/>
        <a:lstStyle/>
        <a:p>
          <a:endParaRPr lang="ru-RU"/>
        </a:p>
      </dgm:t>
    </dgm:pt>
    <dgm:pt modelId="{3ACB2533-99C7-48E8-B3FF-75523C5F542B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Личностные учебные действия </a:t>
          </a:r>
          <a:endParaRPr lang="ru-RU" b="1" dirty="0">
            <a:solidFill>
              <a:schemeClr val="tx1"/>
            </a:solidFill>
          </a:endParaRPr>
        </a:p>
      </dgm:t>
    </dgm:pt>
    <dgm:pt modelId="{08E2458E-D93E-4810-B4A1-D23D9EC481A3}" type="parTrans" cxnId="{19067F60-C1E7-435F-BF8B-F9389408D1A2}">
      <dgm:prSet/>
      <dgm:spPr/>
      <dgm:t>
        <a:bodyPr/>
        <a:lstStyle/>
        <a:p>
          <a:endParaRPr lang="ru-RU"/>
        </a:p>
      </dgm:t>
    </dgm:pt>
    <dgm:pt modelId="{2F4827C2-7B9B-4854-9102-E15F7F8425BA}" type="sibTrans" cxnId="{19067F60-C1E7-435F-BF8B-F9389408D1A2}">
      <dgm:prSet/>
      <dgm:spPr/>
      <dgm:t>
        <a:bodyPr/>
        <a:lstStyle/>
        <a:p>
          <a:endParaRPr lang="ru-RU"/>
        </a:p>
      </dgm:t>
    </dgm:pt>
    <dgm:pt modelId="{6A2FC923-6BDA-4921-9CB0-7239C76C9CB7}" type="pres">
      <dgm:prSet presAssocID="{C9782AF2-17F4-4661-BD44-F7B8625A69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FC5217-3D2E-49A4-A2B7-08447DAEF10C}" type="pres">
      <dgm:prSet presAssocID="{231F9C5A-9A31-4522-9AA0-A1BA80344A64}" presName="comp" presStyleCnt="0"/>
      <dgm:spPr/>
    </dgm:pt>
    <dgm:pt modelId="{23876943-AE3A-4E1B-BAB1-F7EF15634533}" type="pres">
      <dgm:prSet presAssocID="{231F9C5A-9A31-4522-9AA0-A1BA80344A64}" presName="box" presStyleLbl="node1" presStyleIdx="0" presStyleCnt="4"/>
      <dgm:spPr/>
      <dgm:t>
        <a:bodyPr/>
        <a:lstStyle/>
        <a:p>
          <a:endParaRPr lang="ru-RU"/>
        </a:p>
      </dgm:t>
    </dgm:pt>
    <dgm:pt modelId="{8AE3880A-A5BF-418F-8EB7-420A5B166D28}" type="pres">
      <dgm:prSet presAssocID="{231F9C5A-9A31-4522-9AA0-A1BA80344A64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C807A64-5DA7-4513-937B-5BCE2799739E}" type="pres">
      <dgm:prSet presAssocID="{231F9C5A-9A31-4522-9AA0-A1BA80344A6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22B7B-E52E-45BE-AF0B-DF57F42EF4F1}" type="pres">
      <dgm:prSet presAssocID="{A6A1C0B4-6D58-43B0-BE2C-5023FAB0763E}" presName="spacer" presStyleCnt="0"/>
      <dgm:spPr/>
    </dgm:pt>
    <dgm:pt modelId="{213D1027-ADB4-4D7C-B6DD-94DDC449F143}" type="pres">
      <dgm:prSet presAssocID="{E46E6BAA-5AF2-469E-9D24-2CBA1C843F8A}" presName="comp" presStyleCnt="0"/>
      <dgm:spPr/>
    </dgm:pt>
    <dgm:pt modelId="{F8B5F5A8-1D77-4C12-B1B2-AC4EA4DF4DC0}" type="pres">
      <dgm:prSet presAssocID="{E46E6BAA-5AF2-469E-9D24-2CBA1C843F8A}" presName="box" presStyleLbl="node1" presStyleIdx="1" presStyleCnt="4"/>
      <dgm:spPr/>
      <dgm:t>
        <a:bodyPr/>
        <a:lstStyle/>
        <a:p>
          <a:endParaRPr lang="ru-RU"/>
        </a:p>
      </dgm:t>
    </dgm:pt>
    <dgm:pt modelId="{5DF5AC5D-DE69-40B9-9BFF-53DF58FC2936}" type="pres">
      <dgm:prSet presAssocID="{E46E6BAA-5AF2-469E-9D24-2CBA1C843F8A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93D64A6-9B13-4269-87F1-114EC2C7B7C3}" type="pres">
      <dgm:prSet presAssocID="{E46E6BAA-5AF2-469E-9D24-2CBA1C843F8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320563-1172-4DD8-B243-62060F0068A7}" type="pres">
      <dgm:prSet presAssocID="{B0666E8F-2264-4976-B819-70B6B9158D99}" presName="spacer" presStyleCnt="0"/>
      <dgm:spPr/>
    </dgm:pt>
    <dgm:pt modelId="{C299BD80-9341-49E4-977F-8DA9B0F75E7D}" type="pres">
      <dgm:prSet presAssocID="{4496DF15-5380-4F27-ACBA-5BB6656ABBB3}" presName="comp" presStyleCnt="0"/>
      <dgm:spPr/>
    </dgm:pt>
    <dgm:pt modelId="{F4BC3129-C51A-4967-8B27-F540C0687ED9}" type="pres">
      <dgm:prSet presAssocID="{4496DF15-5380-4F27-ACBA-5BB6656ABBB3}" presName="box" presStyleLbl="node1" presStyleIdx="2" presStyleCnt="4"/>
      <dgm:spPr/>
      <dgm:t>
        <a:bodyPr/>
        <a:lstStyle/>
        <a:p>
          <a:endParaRPr lang="ru-RU"/>
        </a:p>
      </dgm:t>
    </dgm:pt>
    <dgm:pt modelId="{F15C1219-27EC-455A-84C8-CA7DEDB5ECF1}" type="pres">
      <dgm:prSet presAssocID="{4496DF15-5380-4F27-ACBA-5BB6656ABBB3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693D044-1AA6-4689-8F8D-1DCB04010701}" type="pres">
      <dgm:prSet presAssocID="{4496DF15-5380-4F27-ACBA-5BB6656ABBB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5911C-D8AB-420D-B936-E1F05E568D61}" type="pres">
      <dgm:prSet presAssocID="{0CD0A925-81A9-403E-BCC9-ADBFB7932D84}" presName="spacer" presStyleCnt="0"/>
      <dgm:spPr/>
    </dgm:pt>
    <dgm:pt modelId="{6EFEBF9A-D488-4603-A5AE-67CCDDABAB08}" type="pres">
      <dgm:prSet presAssocID="{3ACB2533-99C7-48E8-B3FF-75523C5F542B}" presName="comp" presStyleCnt="0"/>
      <dgm:spPr/>
    </dgm:pt>
    <dgm:pt modelId="{0C540B5F-D9E8-4C1A-9997-E9A91B73DBB3}" type="pres">
      <dgm:prSet presAssocID="{3ACB2533-99C7-48E8-B3FF-75523C5F542B}" presName="box" presStyleLbl="node1" presStyleIdx="3" presStyleCnt="4"/>
      <dgm:spPr/>
      <dgm:t>
        <a:bodyPr/>
        <a:lstStyle/>
        <a:p>
          <a:endParaRPr lang="ru-RU"/>
        </a:p>
      </dgm:t>
    </dgm:pt>
    <dgm:pt modelId="{F83D5A48-8F85-4353-96E4-4DA8383951A3}" type="pres">
      <dgm:prSet presAssocID="{3ACB2533-99C7-48E8-B3FF-75523C5F542B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EF4A46-D7BE-4A84-B80A-E1A7CB5B7EBE}" type="pres">
      <dgm:prSet presAssocID="{3ACB2533-99C7-48E8-B3FF-75523C5F542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27EA48-995D-498C-A196-2D6739DEA96A}" type="presOf" srcId="{3ACB2533-99C7-48E8-B3FF-75523C5F542B}" destId="{0C540B5F-D9E8-4C1A-9997-E9A91B73DBB3}" srcOrd="0" destOrd="0" presId="urn:microsoft.com/office/officeart/2005/8/layout/vList4"/>
    <dgm:cxn modelId="{23FF2FFF-C549-42A9-96DA-35F8CDDCC239}" type="presOf" srcId="{E46E6BAA-5AF2-469E-9D24-2CBA1C843F8A}" destId="{F8B5F5A8-1D77-4C12-B1B2-AC4EA4DF4DC0}" srcOrd="0" destOrd="0" presId="urn:microsoft.com/office/officeart/2005/8/layout/vList4"/>
    <dgm:cxn modelId="{C17A945F-5632-4344-A983-E7AE870783C0}" type="presOf" srcId="{3ACB2533-99C7-48E8-B3FF-75523C5F542B}" destId="{6EEF4A46-D7BE-4A84-B80A-E1A7CB5B7EBE}" srcOrd="1" destOrd="0" presId="urn:microsoft.com/office/officeart/2005/8/layout/vList4"/>
    <dgm:cxn modelId="{EA4DF4C2-A526-497C-83D3-BA026E3EA082}" type="presOf" srcId="{231F9C5A-9A31-4522-9AA0-A1BA80344A64}" destId="{DC807A64-5DA7-4513-937B-5BCE2799739E}" srcOrd="1" destOrd="0" presId="urn:microsoft.com/office/officeart/2005/8/layout/vList4"/>
    <dgm:cxn modelId="{92889DB4-29A8-4F8C-98C7-B5835A12B0A2}" type="presOf" srcId="{231F9C5A-9A31-4522-9AA0-A1BA80344A64}" destId="{23876943-AE3A-4E1B-BAB1-F7EF15634533}" srcOrd="0" destOrd="0" presId="urn:microsoft.com/office/officeart/2005/8/layout/vList4"/>
    <dgm:cxn modelId="{A4B772B1-E1D3-42ED-8597-5BE41879E368}" type="presOf" srcId="{4496DF15-5380-4F27-ACBA-5BB6656ABBB3}" destId="{6693D044-1AA6-4689-8F8D-1DCB04010701}" srcOrd="1" destOrd="0" presId="urn:microsoft.com/office/officeart/2005/8/layout/vList4"/>
    <dgm:cxn modelId="{844DFA0A-ECDF-41C5-B088-17AD6235135D}" srcId="{C9782AF2-17F4-4661-BD44-F7B8625A697A}" destId="{E46E6BAA-5AF2-469E-9D24-2CBA1C843F8A}" srcOrd="1" destOrd="0" parTransId="{4C3E0B28-7039-42C7-BFD1-24803A7ABB87}" sibTransId="{B0666E8F-2264-4976-B819-70B6B9158D99}"/>
    <dgm:cxn modelId="{D075F6D2-5257-4660-8746-1C9017A70EAB}" srcId="{C9782AF2-17F4-4661-BD44-F7B8625A697A}" destId="{4496DF15-5380-4F27-ACBA-5BB6656ABBB3}" srcOrd="2" destOrd="0" parTransId="{755E1BB9-ED54-4570-8BA6-4AD7F634545F}" sibTransId="{0CD0A925-81A9-403E-BCC9-ADBFB7932D84}"/>
    <dgm:cxn modelId="{19067F60-C1E7-435F-BF8B-F9389408D1A2}" srcId="{C9782AF2-17F4-4661-BD44-F7B8625A697A}" destId="{3ACB2533-99C7-48E8-B3FF-75523C5F542B}" srcOrd="3" destOrd="0" parTransId="{08E2458E-D93E-4810-B4A1-D23D9EC481A3}" sibTransId="{2F4827C2-7B9B-4854-9102-E15F7F8425BA}"/>
    <dgm:cxn modelId="{54AA6E3F-93B9-4C0D-B1B9-D0F6D60E5686}" type="presOf" srcId="{C9782AF2-17F4-4661-BD44-F7B8625A697A}" destId="{6A2FC923-6BDA-4921-9CB0-7239C76C9CB7}" srcOrd="0" destOrd="0" presId="urn:microsoft.com/office/officeart/2005/8/layout/vList4"/>
    <dgm:cxn modelId="{F445155D-6747-469B-9EBA-FBAF760CB4E4}" type="presOf" srcId="{4496DF15-5380-4F27-ACBA-5BB6656ABBB3}" destId="{F4BC3129-C51A-4967-8B27-F540C0687ED9}" srcOrd="0" destOrd="0" presId="urn:microsoft.com/office/officeart/2005/8/layout/vList4"/>
    <dgm:cxn modelId="{9A0662DB-4916-4751-8C8F-0DC774C3E7F2}" type="presOf" srcId="{E46E6BAA-5AF2-469E-9D24-2CBA1C843F8A}" destId="{893D64A6-9B13-4269-87F1-114EC2C7B7C3}" srcOrd="1" destOrd="0" presId="urn:microsoft.com/office/officeart/2005/8/layout/vList4"/>
    <dgm:cxn modelId="{001FE2D7-4298-4AB5-93A0-F558AA405920}" srcId="{C9782AF2-17F4-4661-BD44-F7B8625A697A}" destId="{231F9C5A-9A31-4522-9AA0-A1BA80344A64}" srcOrd="0" destOrd="0" parTransId="{67858E4F-7DC0-4C5D-9AEF-AC5E670A8F15}" sibTransId="{A6A1C0B4-6D58-43B0-BE2C-5023FAB0763E}"/>
    <dgm:cxn modelId="{197F9219-DC4D-4165-8123-5C509755B6E2}" type="presParOf" srcId="{6A2FC923-6BDA-4921-9CB0-7239C76C9CB7}" destId="{1BFC5217-3D2E-49A4-A2B7-08447DAEF10C}" srcOrd="0" destOrd="0" presId="urn:microsoft.com/office/officeart/2005/8/layout/vList4"/>
    <dgm:cxn modelId="{4B361894-A990-4A9D-9146-32E61E382ED1}" type="presParOf" srcId="{1BFC5217-3D2E-49A4-A2B7-08447DAEF10C}" destId="{23876943-AE3A-4E1B-BAB1-F7EF15634533}" srcOrd="0" destOrd="0" presId="urn:microsoft.com/office/officeart/2005/8/layout/vList4"/>
    <dgm:cxn modelId="{2C9980AA-F2F7-40B6-9A01-592B228FEE3A}" type="presParOf" srcId="{1BFC5217-3D2E-49A4-A2B7-08447DAEF10C}" destId="{8AE3880A-A5BF-418F-8EB7-420A5B166D28}" srcOrd="1" destOrd="0" presId="urn:microsoft.com/office/officeart/2005/8/layout/vList4"/>
    <dgm:cxn modelId="{3ECFB3F7-BE01-41CA-9653-C4F57D717F5D}" type="presParOf" srcId="{1BFC5217-3D2E-49A4-A2B7-08447DAEF10C}" destId="{DC807A64-5DA7-4513-937B-5BCE2799739E}" srcOrd="2" destOrd="0" presId="urn:microsoft.com/office/officeart/2005/8/layout/vList4"/>
    <dgm:cxn modelId="{EE8E04C6-7805-4AE2-A5A3-CE81E321B0A4}" type="presParOf" srcId="{6A2FC923-6BDA-4921-9CB0-7239C76C9CB7}" destId="{C4A22B7B-E52E-45BE-AF0B-DF57F42EF4F1}" srcOrd="1" destOrd="0" presId="urn:microsoft.com/office/officeart/2005/8/layout/vList4"/>
    <dgm:cxn modelId="{F69C6555-91C2-4BAF-BD7C-5F69F64AD1BB}" type="presParOf" srcId="{6A2FC923-6BDA-4921-9CB0-7239C76C9CB7}" destId="{213D1027-ADB4-4D7C-B6DD-94DDC449F143}" srcOrd="2" destOrd="0" presId="urn:microsoft.com/office/officeart/2005/8/layout/vList4"/>
    <dgm:cxn modelId="{016A9C3F-9F5B-45E6-B879-CEA5B1A720C4}" type="presParOf" srcId="{213D1027-ADB4-4D7C-B6DD-94DDC449F143}" destId="{F8B5F5A8-1D77-4C12-B1B2-AC4EA4DF4DC0}" srcOrd="0" destOrd="0" presId="urn:microsoft.com/office/officeart/2005/8/layout/vList4"/>
    <dgm:cxn modelId="{09AD8D20-2594-44DB-AE33-0CC4D645DB98}" type="presParOf" srcId="{213D1027-ADB4-4D7C-B6DD-94DDC449F143}" destId="{5DF5AC5D-DE69-40B9-9BFF-53DF58FC2936}" srcOrd="1" destOrd="0" presId="urn:microsoft.com/office/officeart/2005/8/layout/vList4"/>
    <dgm:cxn modelId="{B8678BB7-F277-468A-805A-1B19DA01F22B}" type="presParOf" srcId="{213D1027-ADB4-4D7C-B6DD-94DDC449F143}" destId="{893D64A6-9B13-4269-87F1-114EC2C7B7C3}" srcOrd="2" destOrd="0" presId="urn:microsoft.com/office/officeart/2005/8/layout/vList4"/>
    <dgm:cxn modelId="{7F1654A1-C691-41D9-85FA-BF656665DFD6}" type="presParOf" srcId="{6A2FC923-6BDA-4921-9CB0-7239C76C9CB7}" destId="{C6320563-1172-4DD8-B243-62060F0068A7}" srcOrd="3" destOrd="0" presId="urn:microsoft.com/office/officeart/2005/8/layout/vList4"/>
    <dgm:cxn modelId="{7AC2A423-19E6-4040-A4B5-C36C5DA8BCB5}" type="presParOf" srcId="{6A2FC923-6BDA-4921-9CB0-7239C76C9CB7}" destId="{C299BD80-9341-49E4-977F-8DA9B0F75E7D}" srcOrd="4" destOrd="0" presId="urn:microsoft.com/office/officeart/2005/8/layout/vList4"/>
    <dgm:cxn modelId="{F4734CB0-B4FF-4355-9C56-E0A42033ADC0}" type="presParOf" srcId="{C299BD80-9341-49E4-977F-8DA9B0F75E7D}" destId="{F4BC3129-C51A-4967-8B27-F540C0687ED9}" srcOrd="0" destOrd="0" presId="urn:microsoft.com/office/officeart/2005/8/layout/vList4"/>
    <dgm:cxn modelId="{2438A7E7-6F6D-4B10-A0E3-690590CE36CC}" type="presParOf" srcId="{C299BD80-9341-49E4-977F-8DA9B0F75E7D}" destId="{F15C1219-27EC-455A-84C8-CA7DEDB5ECF1}" srcOrd="1" destOrd="0" presId="urn:microsoft.com/office/officeart/2005/8/layout/vList4"/>
    <dgm:cxn modelId="{FB8B4154-D5A3-4579-B166-C8682C52AD61}" type="presParOf" srcId="{C299BD80-9341-49E4-977F-8DA9B0F75E7D}" destId="{6693D044-1AA6-4689-8F8D-1DCB04010701}" srcOrd="2" destOrd="0" presId="urn:microsoft.com/office/officeart/2005/8/layout/vList4"/>
    <dgm:cxn modelId="{D7C8B4B3-7F1B-45B8-83E5-4663612C29A0}" type="presParOf" srcId="{6A2FC923-6BDA-4921-9CB0-7239C76C9CB7}" destId="{2575911C-D8AB-420D-B936-E1F05E568D61}" srcOrd="5" destOrd="0" presId="urn:microsoft.com/office/officeart/2005/8/layout/vList4"/>
    <dgm:cxn modelId="{2ED29D12-6170-4741-9C69-A59D435CFDE6}" type="presParOf" srcId="{6A2FC923-6BDA-4921-9CB0-7239C76C9CB7}" destId="{6EFEBF9A-D488-4603-A5AE-67CCDDABAB08}" srcOrd="6" destOrd="0" presId="urn:microsoft.com/office/officeart/2005/8/layout/vList4"/>
    <dgm:cxn modelId="{19491C6B-C023-454C-AF2F-B24D5BBEB2F8}" type="presParOf" srcId="{6EFEBF9A-D488-4603-A5AE-67CCDDABAB08}" destId="{0C540B5F-D9E8-4C1A-9997-E9A91B73DBB3}" srcOrd="0" destOrd="0" presId="urn:microsoft.com/office/officeart/2005/8/layout/vList4"/>
    <dgm:cxn modelId="{BD7209A0-31C4-419C-B081-DF1A1CEA847D}" type="presParOf" srcId="{6EFEBF9A-D488-4603-A5AE-67CCDDABAB08}" destId="{F83D5A48-8F85-4353-96E4-4DA8383951A3}" srcOrd="1" destOrd="0" presId="urn:microsoft.com/office/officeart/2005/8/layout/vList4"/>
    <dgm:cxn modelId="{210CD6CD-8425-4E36-8DE3-5F1652EE842C}" type="presParOf" srcId="{6EFEBF9A-D488-4603-A5AE-67CCDDABAB08}" destId="{6EEF4A46-D7BE-4A84-B80A-E1A7CB5B7EB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782AF2-17F4-4661-BD44-F7B8625A697A}" type="doc">
      <dgm:prSet loTypeId="urn:microsoft.com/office/officeart/2005/8/layout/vList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31F9C5A-9A31-4522-9AA0-A1BA80344A64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Дифференцированно  воспринимать окружающий мир, его временно-пространственную организацию</a:t>
          </a:r>
          <a:endParaRPr lang="ru-RU" sz="1400" dirty="0">
            <a:solidFill>
              <a:schemeClr val="tx1"/>
            </a:solidFill>
          </a:endParaRPr>
        </a:p>
      </dgm:t>
    </dgm:pt>
    <dgm:pt modelId="{67858E4F-7DC0-4C5D-9AEF-AC5E670A8F15}" type="parTrans" cxnId="{001FE2D7-4298-4AB5-93A0-F558AA405920}">
      <dgm:prSet/>
      <dgm:spPr/>
      <dgm:t>
        <a:bodyPr/>
        <a:lstStyle/>
        <a:p>
          <a:endParaRPr lang="ru-RU"/>
        </a:p>
      </dgm:t>
    </dgm:pt>
    <dgm:pt modelId="{A6A1C0B4-6D58-43B0-BE2C-5023FAB0763E}" type="sibTrans" cxnId="{001FE2D7-4298-4AB5-93A0-F558AA405920}">
      <dgm:prSet/>
      <dgm:spPr/>
      <dgm:t>
        <a:bodyPr/>
        <a:lstStyle/>
        <a:p>
          <a:endParaRPr lang="ru-RU"/>
        </a:p>
      </dgm:t>
    </dgm:pt>
    <dgm:pt modelId="{4496DF15-5380-4F27-ACBA-5BB6656ABBB3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Использовать усвоенные логические операции (сравнение, анализ, синтез, обобщение, классификацию, установление аналогий, закономерностей, причинно-следственных связей) на наглядном, доступном вербальном материале, на основе практической деятельности в соответствии с индивидуальными возможностями)</a:t>
          </a:r>
          <a:endParaRPr lang="ru-RU" sz="1400" dirty="0">
            <a:solidFill>
              <a:schemeClr val="tx1"/>
            </a:solidFill>
          </a:endParaRPr>
        </a:p>
      </dgm:t>
    </dgm:pt>
    <dgm:pt modelId="{755E1BB9-ED54-4570-8BA6-4AD7F634545F}" type="parTrans" cxnId="{D075F6D2-5257-4660-8746-1C9017A70EAB}">
      <dgm:prSet/>
      <dgm:spPr/>
      <dgm:t>
        <a:bodyPr/>
        <a:lstStyle/>
        <a:p>
          <a:endParaRPr lang="ru-RU"/>
        </a:p>
      </dgm:t>
    </dgm:pt>
    <dgm:pt modelId="{0CD0A925-81A9-403E-BCC9-ADBFB7932D84}" type="sibTrans" cxnId="{D075F6D2-5257-4660-8746-1C9017A70EAB}">
      <dgm:prSet/>
      <dgm:spPr/>
      <dgm:t>
        <a:bodyPr/>
        <a:lstStyle/>
        <a:p>
          <a:endParaRPr lang="ru-RU"/>
        </a:p>
      </dgm:t>
    </dgm:pt>
    <dgm:pt modelId="{6FCED301-7AD9-42E7-85E6-437F475B5D5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Использовать в жизни и деятельности некоторые </a:t>
          </a:r>
          <a:r>
            <a:rPr lang="ru-RU" sz="1400" dirty="0" err="1" smtClean="0">
              <a:solidFill>
                <a:schemeClr val="tx1"/>
              </a:solidFill>
            </a:rPr>
            <a:t>межпредметные</a:t>
          </a:r>
          <a:r>
            <a:rPr lang="ru-RU" sz="1400" dirty="0" smtClean="0">
              <a:solidFill>
                <a:schemeClr val="tx1"/>
              </a:solidFill>
            </a:rPr>
            <a:t> знания, отражающие несложные, доступные существенные связи и отношения между объектами и процессами</a:t>
          </a:r>
          <a:endParaRPr lang="ru-RU" sz="1400" dirty="0">
            <a:solidFill>
              <a:schemeClr val="tx1"/>
            </a:solidFill>
          </a:endParaRPr>
        </a:p>
      </dgm:t>
    </dgm:pt>
    <dgm:pt modelId="{20B86DC4-1D00-4E47-B75B-37BBF29E290C}" type="parTrans" cxnId="{79695275-C1C9-4BDD-86DF-E67538E607D4}">
      <dgm:prSet/>
      <dgm:spPr/>
      <dgm:t>
        <a:bodyPr/>
        <a:lstStyle/>
        <a:p>
          <a:endParaRPr lang="ru-RU"/>
        </a:p>
      </dgm:t>
    </dgm:pt>
    <dgm:pt modelId="{B06EE911-0ABE-464E-B97A-C8951F607B85}" type="sibTrans" cxnId="{79695275-C1C9-4BDD-86DF-E67538E607D4}">
      <dgm:prSet/>
      <dgm:spPr/>
      <dgm:t>
        <a:bodyPr/>
        <a:lstStyle/>
        <a:p>
          <a:endParaRPr lang="ru-RU"/>
        </a:p>
      </dgm:t>
    </dgm:pt>
    <dgm:pt modelId="{6A2FC923-6BDA-4921-9CB0-7239C76C9CB7}" type="pres">
      <dgm:prSet presAssocID="{C9782AF2-17F4-4661-BD44-F7B8625A69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FC5217-3D2E-49A4-A2B7-08447DAEF10C}" type="pres">
      <dgm:prSet presAssocID="{231F9C5A-9A31-4522-9AA0-A1BA80344A64}" presName="comp" presStyleCnt="0"/>
      <dgm:spPr/>
    </dgm:pt>
    <dgm:pt modelId="{23876943-AE3A-4E1B-BAB1-F7EF15634533}" type="pres">
      <dgm:prSet presAssocID="{231F9C5A-9A31-4522-9AA0-A1BA80344A64}" presName="box" presStyleLbl="node1" presStyleIdx="0" presStyleCnt="3"/>
      <dgm:spPr/>
      <dgm:t>
        <a:bodyPr/>
        <a:lstStyle/>
        <a:p>
          <a:endParaRPr lang="ru-RU"/>
        </a:p>
      </dgm:t>
    </dgm:pt>
    <dgm:pt modelId="{8AE3880A-A5BF-418F-8EB7-420A5B166D28}" type="pres">
      <dgm:prSet presAssocID="{231F9C5A-9A31-4522-9AA0-A1BA80344A6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C807A64-5DA7-4513-937B-5BCE2799739E}" type="pres">
      <dgm:prSet presAssocID="{231F9C5A-9A31-4522-9AA0-A1BA80344A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22B7B-E52E-45BE-AF0B-DF57F42EF4F1}" type="pres">
      <dgm:prSet presAssocID="{A6A1C0B4-6D58-43B0-BE2C-5023FAB0763E}" presName="spacer" presStyleCnt="0"/>
      <dgm:spPr/>
    </dgm:pt>
    <dgm:pt modelId="{C299BD80-9341-49E4-977F-8DA9B0F75E7D}" type="pres">
      <dgm:prSet presAssocID="{4496DF15-5380-4F27-ACBA-5BB6656ABBB3}" presName="comp" presStyleCnt="0"/>
      <dgm:spPr/>
    </dgm:pt>
    <dgm:pt modelId="{F4BC3129-C51A-4967-8B27-F540C0687ED9}" type="pres">
      <dgm:prSet presAssocID="{4496DF15-5380-4F27-ACBA-5BB6656ABBB3}" presName="box" presStyleLbl="node1" presStyleIdx="1" presStyleCnt="3"/>
      <dgm:spPr/>
      <dgm:t>
        <a:bodyPr/>
        <a:lstStyle/>
        <a:p>
          <a:endParaRPr lang="ru-RU"/>
        </a:p>
      </dgm:t>
    </dgm:pt>
    <dgm:pt modelId="{F15C1219-27EC-455A-84C8-CA7DEDB5ECF1}" type="pres">
      <dgm:prSet presAssocID="{4496DF15-5380-4F27-ACBA-5BB6656ABBB3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693D044-1AA6-4689-8F8D-1DCB04010701}" type="pres">
      <dgm:prSet presAssocID="{4496DF15-5380-4F27-ACBA-5BB6656ABB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5911C-D8AB-420D-B936-E1F05E568D61}" type="pres">
      <dgm:prSet presAssocID="{0CD0A925-81A9-403E-BCC9-ADBFB7932D84}" presName="spacer" presStyleCnt="0"/>
      <dgm:spPr/>
    </dgm:pt>
    <dgm:pt modelId="{BBE00BF9-E554-44C8-B462-9E0E8BFF5B9F}" type="pres">
      <dgm:prSet presAssocID="{6FCED301-7AD9-42E7-85E6-437F475B5D5A}" presName="comp" presStyleCnt="0"/>
      <dgm:spPr/>
    </dgm:pt>
    <dgm:pt modelId="{AD18C53F-F344-4645-9377-05CAA87C1E78}" type="pres">
      <dgm:prSet presAssocID="{6FCED301-7AD9-42E7-85E6-437F475B5D5A}" presName="box" presStyleLbl="node1" presStyleIdx="2" presStyleCnt="3"/>
      <dgm:spPr/>
      <dgm:t>
        <a:bodyPr/>
        <a:lstStyle/>
        <a:p>
          <a:endParaRPr lang="ru-RU"/>
        </a:p>
      </dgm:t>
    </dgm:pt>
    <dgm:pt modelId="{53EA7634-2975-4413-A200-8FF2D360A409}" type="pres">
      <dgm:prSet presAssocID="{6FCED301-7AD9-42E7-85E6-437F475B5D5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0B49A22-D567-47DF-BE5D-2790F362E85F}" type="pres">
      <dgm:prSet presAssocID="{6FCED301-7AD9-42E7-85E6-437F475B5D5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DA1007-ECD6-4482-B978-2C91EF9DEAD7}" type="presOf" srcId="{4496DF15-5380-4F27-ACBA-5BB6656ABBB3}" destId="{6693D044-1AA6-4689-8F8D-1DCB04010701}" srcOrd="1" destOrd="0" presId="urn:microsoft.com/office/officeart/2005/8/layout/vList4"/>
    <dgm:cxn modelId="{BBB9DCD9-BDE9-4BBB-9FD1-ABB02C259C83}" type="presOf" srcId="{231F9C5A-9A31-4522-9AA0-A1BA80344A64}" destId="{DC807A64-5DA7-4513-937B-5BCE2799739E}" srcOrd="1" destOrd="0" presId="urn:microsoft.com/office/officeart/2005/8/layout/vList4"/>
    <dgm:cxn modelId="{79695275-C1C9-4BDD-86DF-E67538E607D4}" srcId="{C9782AF2-17F4-4661-BD44-F7B8625A697A}" destId="{6FCED301-7AD9-42E7-85E6-437F475B5D5A}" srcOrd="2" destOrd="0" parTransId="{20B86DC4-1D00-4E47-B75B-37BBF29E290C}" sibTransId="{B06EE911-0ABE-464E-B97A-C8951F607B85}"/>
    <dgm:cxn modelId="{A59975D4-7C02-4B85-8058-AF17A4167EB8}" type="presOf" srcId="{4496DF15-5380-4F27-ACBA-5BB6656ABBB3}" destId="{F4BC3129-C51A-4967-8B27-F540C0687ED9}" srcOrd="0" destOrd="0" presId="urn:microsoft.com/office/officeart/2005/8/layout/vList4"/>
    <dgm:cxn modelId="{8EA04A40-ED9B-4FBB-9291-2AEF22795A34}" type="presOf" srcId="{231F9C5A-9A31-4522-9AA0-A1BA80344A64}" destId="{23876943-AE3A-4E1B-BAB1-F7EF15634533}" srcOrd="0" destOrd="0" presId="urn:microsoft.com/office/officeart/2005/8/layout/vList4"/>
    <dgm:cxn modelId="{722C50AC-9D01-43CF-BBF0-88352B601F18}" type="presOf" srcId="{C9782AF2-17F4-4661-BD44-F7B8625A697A}" destId="{6A2FC923-6BDA-4921-9CB0-7239C76C9CB7}" srcOrd="0" destOrd="0" presId="urn:microsoft.com/office/officeart/2005/8/layout/vList4"/>
    <dgm:cxn modelId="{D075F6D2-5257-4660-8746-1C9017A70EAB}" srcId="{C9782AF2-17F4-4661-BD44-F7B8625A697A}" destId="{4496DF15-5380-4F27-ACBA-5BB6656ABBB3}" srcOrd="1" destOrd="0" parTransId="{755E1BB9-ED54-4570-8BA6-4AD7F634545F}" sibTransId="{0CD0A925-81A9-403E-BCC9-ADBFB7932D84}"/>
    <dgm:cxn modelId="{9912844D-050B-47DB-ACDF-F5399A941FBF}" type="presOf" srcId="{6FCED301-7AD9-42E7-85E6-437F475B5D5A}" destId="{E0B49A22-D567-47DF-BE5D-2790F362E85F}" srcOrd="1" destOrd="0" presId="urn:microsoft.com/office/officeart/2005/8/layout/vList4"/>
    <dgm:cxn modelId="{87A82185-C2B1-4719-BA4D-B6242FE2475C}" type="presOf" srcId="{6FCED301-7AD9-42E7-85E6-437F475B5D5A}" destId="{AD18C53F-F344-4645-9377-05CAA87C1E78}" srcOrd="0" destOrd="0" presId="urn:microsoft.com/office/officeart/2005/8/layout/vList4"/>
    <dgm:cxn modelId="{001FE2D7-4298-4AB5-93A0-F558AA405920}" srcId="{C9782AF2-17F4-4661-BD44-F7B8625A697A}" destId="{231F9C5A-9A31-4522-9AA0-A1BA80344A64}" srcOrd="0" destOrd="0" parTransId="{67858E4F-7DC0-4C5D-9AEF-AC5E670A8F15}" sibTransId="{A6A1C0B4-6D58-43B0-BE2C-5023FAB0763E}"/>
    <dgm:cxn modelId="{386FF925-62F7-4F2E-AF6D-C028001BA55A}" type="presParOf" srcId="{6A2FC923-6BDA-4921-9CB0-7239C76C9CB7}" destId="{1BFC5217-3D2E-49A4-A2B7-08447DAEF10C}" srcOrd="0" destOrd="0" presId="urn:microsoft.com/office/officeart/2005/8/layout/vList4"/>
    <dgm:cxn modelId="{9276A169-9887-405B-84CD-2862647A4912}" type="presParOf" srcId="{1BFC5217-3D2E-49A4-A2B7-08447DAEF10C}" destId="{23876943-AE3A-4E1B-BAB1-F7EF15634533}" srcOrd="0" destOrd="0" presId="urn:microsoft.com/office/officeart/2005/8/layout/vList4"/>
    <dgm:cxn modelId="{37262FB8-125F-4FF1-9630-179E0151E854}" type="presParOf" srcId="{1BFC5217-3D2E-49A4-A2B7-08447DAEF10C}" destId="{8AE3880A-A5BF-418F-8EB7-420A5B166D28}" srcOrd="1" destOrd="0" presId="urn:microsoft.com/office/officeart/2005/8/layout/vList4"/>
    <dgm:cxn modelId="{71045566-E497-4F39-B326-58673B89A2C2}" type="presParOf" srcId="{1BFC5217-3D2E-49A4-A2B7-08447DAEF10C}" destId="{DC807A64-5DA7-4513-937B-5BCE2799739E}" srcOrd="2" destOrd="0" presId="urn:microsoft.com/office/officeart/2005/8/layout/vList4"/>
    <dgm:cxn modelId="{03157175-7866-4CCB-AB69-DB94010AA261}" type="presParOf" srcId="{6A2FC923-6BDA-4921-9CB0-7239C76C9CB7}" destId="{C4A22B7B-E52E-45BE-AF0B-DF57F42EF4F1}" srcOrd="1" destOrd="0" presId="urn:microsoft.com/office/officeart/2005/8/layout/vList4"/>
    <dgm:cxn modelId="{5F015298-2815-4451-BD57-53824119F52B}" type="presParOf" srcId="{6A2FC923-6BDA-4921-9CB0-7239C76C9CB7}" destId="{C299BD80-9341-49E4-977F-8DA9B0F75E7D}" srcOrd="2" destOrd="0" presId="urn:microsoft.com/office/officeart/2005/8/layout/vList4"/>
    <dgm:cxn modelId="{FFB1E6FD-2FF4-433C-80DF-0DA8CEA17AC8}" type="presParOf" srcId="{C299BD80-9341-49E4-977F-8DA9B0F75E7D}" destId="{F4BC3129-C51A-4967-8B27-F540C0687ED9}" srcOrd="0" destOrd="0" presId="urn:microsoft.com/office/officeart/2005/8/layout/vList4"/>
    <dgm:cxn modelId="{F0C74892-4D82-4B5A-BA03-81D604A60974}" type="presParOf" srcId="{C299BD80-9341-49E4-977F-8DA9B0F75E7D}" destId="{F15C1219-27EC-455A-84C8-CA7DEDB5ECF1}" srcOrd="1" destOrd="0" presId="urn:microsoft.com/office/officeart/2005/8/layout/vList4"/>
    <dgm:cxn modelId="{C0BBB4C6-2D86-4031-9686-7C15464DB88D}" type="presParOf" srcId="{C299BD80-9341-49E4-977F-8DA9B0F75E7D}" destId="{6693D044-1AA6-4689-8F8D-1DCB04010701}" srcOrd="2" destOrd="0" presId="urn:microsoft.com/office/officeart/2005/8/layout/vList4"/>
    <dgm:cxn modelId="{8FF7CCCB-DFA5-421C-A82E-69AE45775179}" type="presParOf" srcId="{6A2FC923-6BDA-4921-9CB0-7239C76C9CB7}" destId="{2575911C-D8AB-420D-B936-E1F05E568D61}" srcOrd="3" destOrd="0" presId="urn:microsoft.com/office/officeart/2005/8/layout/vList4"/>
    <dgm:cxn modelId="{162E1EC6-AD32-42F1-943A-2EB248890CFF}" type="presParOf" srcId="{6A2FC923-6BDA-4921-9CB0-7239C76C9CB7}" destId="{BBE00BF9-E554-44C8-B462-9E0E8BFF5B9F}" srcOrd="4" destOrd="0" presId="urn:microsoft.com/office/officeart/2005/8/layout/vList4"/>
    <dgm:cxn modelId="{AA176C3C-4AB8-4F33-A007-2BF97F8886D2}" type="presParOf" srcId="{BBE00BF9-E554-44C8-B462-9E0E8BFF5B9F}" destId="{AD18C53F-F344-4645-9377-05CAA87C1E78}" srcOrd="0" destOrd="0" presId="urn:microsoft.com/office/officeart/2005/8/layout/vList4"/>
    <dgm:cxn modelId="{02A95CA3-FE2F-4514-B0A1-5FC75C65397B}" type="presParOf" srcId="{BBE00BF9-E554-44C8-B462-9E0E8BFF5B9F}" destId="{53EA7634-2975-4413-A200-8FF2D360A409}" srcOrd="1" destOrd="0" presId="urn:microsoft.com/office/officeart/2005/8/layout/vList4"/>
    <dgm:cxn modelId="{253781EF-9631-4F7B-BD56-D97AF52627F1}" type="presParOf" srcId="{BBE00BF9-E554-44C8-B462-9E0E8BFF5B9F}" destId="{E0B49A22-D567-47DF-BE5D-2790F362E8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782AF2-17F4-4661-BD44-F7B8625A697A}" type="doc">
      <dgm:prSet loTypeId="urn:microsoft.com/office/officeart/2005/8/layout/vList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31F9C5A-9A31-4522-9AA0-A1BA80344A64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Принимать и сохранять цели и задачи решения типовых учебных и практических задач, осуществлять коллективный поиск средств их осуществления; осознанно действовать на основе разных видов инструкций для решения практических и учебных задач</a:t>
          </a:r>
          <a:endParaRPr lang="ru-RU" sz="1400" dirty="0">
            <a:solidFill>
              <a:schemeClr val="tx1"/>
            </a:solidFill>
          </a:endParaRPr>
        </a:p>
      </dgm:t>
    </dgm:pt>
    <dgm:pt modelId="{67858E4F-7DC0-4C5D-9AEF-AC5E670A8F15}" type="parTrans" cxnId="{001FE2D7-4298-4AB5-93A0-F558AA405920}">
      <dgm:prSet/>
      <dgm:spPr/>
      <dgm:t>
        <a:bodyPr/>
        <a:lstStyle/>
        <a:p>
          <a:endParaRPr lang="ru-RU"/>
        </a:p>
      </dgm:t>
    </dgm:pt>
    <dgm:pt modelId="{A6A1C0B4-6D58-43B0-BE2C-5023FAB0763E}" type="sibTrans" cxnId="{001FE2D7-4298-4AB5-93A0-F558AA405920}">
      <dgm:prSet/>
      <dgm:spPr/>
      <dgm:t>
        <a:bodyPr/>
        <a:lstStyle/>
        <a:p>
          <a:endParaRPr lang="ru-RU"/>
        </a:p>
      </dgm:t>
    </dgm:pt>
    <dgm:pt modelId="{4496DF15-5380-4F27-ACBA-5BB6656ABBB3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Осуществлять взаимный контроль в совместной деятельности; обладать готовностью к осуществлению самоконтроля в процессе деятельности</a:t>
          </a:r>
          <a:endParaRPr lang="ru-RU" sz="1400" dirty="0">
            <a:solidFill>
              <a:schemeClr val="tx1"/>
            </a:solidFill>
          </a:endParaRPr>
        </a:p>
      </dgm:t>
    </dgm:pt>
    <dgm:pt modelId="{755E1BB9-ED54-4570-8BA6-4AD7F634545F}" type="parTrans" cxnId="{D075F6D2-5257-4660-8746-1C9017A70EAB}">
      <dgm:prSet/>
      <dgm:spPr/>
      <dgm:t>
        <a:bodyPr/>
        <a:lstStyle/>
        <a:p>
          <a:endParaRPr lang="ru-RU"/>
        </a:p>
      </dgm:t>
    </dgm:pt>
    <dgm:pt modelId="{0CD0A925-81A9-403E-BCC9-ADBFB7932D84}" type="sibTrans" cxnId="{D075F6D2-5257-4660-8746-1C9017A70EAB}">
      <dgm:prSet/>
      <dgm:spPr/>
      <dgm:t>
        <a:bodyPr/>
        <a:lstStyle/>
        <a:p>
          <a:endParaRPr lang="ru-RU"/>
        </a:p>
      </dgm:t>
    </dgm:pt>
    <dgm:pt modelId="{6FCED301-7AD9-42E7-85E6-437F475B5D5A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Адекватно реагировать на внешний контроль и оценку, корректировать в соответствии с ней свою деятельность</a:t>
          </a:r>
          <a:endParaRPr lang="ru-RU" sz="1400" dirty="0">
            <a:solidFill>
              <a:schemeClr val="tx1"/>
            </a:solidFill>
          </a:endParaRPr>
        </a:p>
      </dgm:t>
    </dgm:pt>
    <dgm:pt modelId="{20B86DC4-1D00-4E47-B75B-37BBF29E290C}" type="parTrans" cxnId="{79695275-C1C9-4BDD-86DF-E67538E607D4}">
      <dgm:prSet/>
      <dgm:spPr/>
      <dgm:t>
        <a:bodyPr/>
        <a:lstStyle/>
        <a:p>
          <a:endParaRPr lang="ru-RU"/>
        </a:p>
      </dgm:t>
    </dgm:pt>
    <dgm:pt modelId="{B06EE911-0ABE-464E-B97A-C8951F607B85}" type="sibTrans" cxnId="{79695275-C1C9-4BDD-86DF-E67538E607D4}">
      <dgm:prSet/>
      <dgm:spPr/>
      <dgm:t>
        <a:bodyPr/>
        <a:lstStyle/>
        <a:p>
          <a:endParaRPr lang="ru-RU"/>
        </a:p>
      </dgm:t>
    </dgm:pt>
    <dgm:pt modelId="{6A2FC923-6BDA-4921-9CB0-7239C76C9CB7}" type="pres">
      <dgm:prSet presAssocID="{C9782AF2-17F4-4661-BD44-F7B8625A69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FC5217-3D2E-49A4-A2B7-08447DAEF10C}" type="pres">
      <dgm:prSet presAssocID="{231F9C5A-9A31-4522-9AA0-A1BA80344A64}" presName="comp" presStyleCnt="0"/>
      <dgm:spPr/>
    </dgm:pt>
    <dgm:pt modelId="{23876943-AE3A-4E1B-BAB1-F7EF15634533}" type="pres">
      <dgm:prSet presAssocID="{231F9C5A-9A31-4522-9AA0-A1BA80344A64}" presName="box" presStyleLbl="node1" presStyleIdx="0" presStyleCnt="3"/>
      <dgm:spPr/>
      <dgm:t>
        <a:bodyPr/>
        <a:lstStyle/>
        <a:p>
          <a:endParaRPr lang="ru-RU"/>
        </a:p>
      </dgm:t>
    </dgm:pt>
    <dgm:pt modelId="{8AE3880A-A5BF-418F-8EB7-420A5B166D28}" type="pres">
      <dgm:prSet presAssocID="{231F9C5A-9A31-4522-9AA0-A1BA80344A6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C807A64-5DA7-4513-937B-5BCE2799739E}" type="pres">
      <dgm:prSet presAssocID="{231F9C5A-9A31-4522-9AA0-A1BA80344A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22B7B-E52E-45BE-AF0B-DF57F42EF4F1}" type="pres">
      <dgm:prSet presAssocID="{A6A1C0B4-6D58-43B0-BE2C-5023FAB0763E}" presName="spacer" presStyleCnt="0"/>
      <dgm:spPr/>
    </dgm:pt>
    <dgm:pt modelId="{C299BD80-9341-49E4-977F-8DA9B0F75E7D}" type="pres">
      <dgm:prSet presAssocID="{4496DF15-5380-4F27-ACBA-5BB6656ABBB3}" presName="comp" presStyleCnt="0"/>
      <dgm:spPr/>
    </dgm:pt>
    <dgm:pt modelId="{F4BC3129-C51A-4967-8B27-F540C0687ED9}" type="pres">
      <dgm:prSet presAssocID="{4496DF15-5380-4F27-ACBA-5BB6656ABBB3}" presName="box" presStyleLbl="node1" presStyleIdx="1" presStyleCnt="3"/>
      <dgm:spPr/>
      <dgm:t>
        <a:bodyPr/>
        <a:lstStyle/>
        <a:p>
          <a:endParaRPr lang="ru-RU"/>
        </a:p>
      </dgm:t>
    </dgm:pt>
    <dgm:pt modelId="{F15C1219-27EC-455A-84C8-CA7DEDB5ECF1}" type="pres">
      <dgm:prSet presAssocID="{4496DF15-5380-4F27-ACBA-5BB6656ABBB3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693D044-1AA6-4689-8F8D-1DCB04010701}" type="pres">
      <dgm:prSet presAssocID="{4496DF15-5380-4F27-ACBA-5BB6656ABB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5911C-D8AB-420D-B936-E1F05E568D61}" type="pres">
      <dgm:prSet presAssocID="{0CD0A925-81A9-403E-BCC9-ADBFB7932D84}" presName="spacer" presStyleCnt="0"/>
      <dgm:spPr/>
    </dgm:pt>
    <dgm:pt modelId="{BBE00BF9-E554-44C8-B462-9E0E8BFF5B9F}" type="pres">
      <dgm:prSet presAssocID="{6FCED301-7AD9-42E7-85E6-437F475B5D5A}" presName="comp" presStyleCnt="0"/>
      <dgm:spPr/>
    </dgm:pt>
    <dgm:pt modelId="{AD18C53F-F344-4645-9377-05CAA87C1E78}" type="pres">
      <dgm:prSet presAssocID="{6FCED301-7AD9-42E7-85E6-437F475B5D5A}" presName="box" presStyleLbl="node1" presStyleIdx="2" presStyleCnt="3"/>
      <dgm:spPr/>
      <dgm:t>
        <a:bodyPr/>
        <a:lstStyle/>
        <a:p>
          <a:endParaRPr lang="ru-RU"/>
        </a:p>
      </dgm:t>
    </dgm:pt>
    <dgm:pt modelId="{53EA7634-2975-4413-A200-8FF2D360A409}" type="pres">
      <dgm:prSet presAssocID="{6FCED301-7AD9-42E7-85E6-437F475B5D5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0B49A22-D567-47DF-BE5D-2790F362E85F}" type="pres">
      <dgm:prSet presAssocID="{6FCED301-7AD9-42E7-85E6-437F475B5D5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9B37E0-A44C-4D20-9061-1D51635D6493}" type="presOf" srcId="{6FCED301-7AD9-42E7-85E6-437F475B5D5A}" destId="{AD18C53F-F344-4645-9377-05CAA87C1E78}" srcOrd="0" destOrd="0" presId="urn:microsoft.com/office/officeart/2005/8/layout/vList4"/>
    <dgm:cxn modelId="{0D0356BE-B094-4B25-A1D7-0CD41811D608}" type="presOf" srcId="{C9782AF2-17F4-4661-BD44-F7B8625A697A}" destId="{6A2FC923-6BDA-4921-9CB0-7239C76C9CB7}" srcOrd="0" destOrd="0" presId="urn:microsoft.com/office/officeart/2005/8/layout/vList4"/>
    <dgm:cxn modelId="{83FE0627-56C2-4CD2-8306-6DD8B27C5E15}" type="presOf" srcId="{6FCED301-7AD9-42E7-85E6-437F475B5D5A}" destId="{E0B49A22-D567-47DF-BE5D-2790F362E85F}" srcOrd="1" destOrd="0" presId="urn:microsoft.com/office/officeart/2005/8/layout/vList4"/>
    <dgm:cxn modelId="{41794C7F-856F-4875-8660-73CA051D09FE}" type="presOf" srcId="{4496DF15-5380-4F27-ACBA-5BB6656ABBB3}" destId="{6693D044-1AA6-4689-8F8D-1DCB04010701}" srcOrd="1" destOrd="0" presId="urn:microsoft.com/office/officeart/2005/8/layout/vList4"/>
    <dgm:cxn modelId="{E8AD5AEA-B8E7-45AF-B399-107529AACD72}" type="presOf" srcId="{4496DF15-5380-4F27-ACBA-5BB6656ABBB3}" destId="{F4BC3129-C51A-4967-8B27-F540C0687ED9}" srcOrd="0" destOrd="0" presId="urn:microsoft.com/office/officeart/2005/8/layout/vList4"/>
    <dgm:cxn modelId="{79695275-C1C9-4BDD-86DF-E67538E607D4}" srcId="{C9782AF2-17F4-4661-BD44-F7B8625A697A}" destId="{6FCED301-7AD9-42E7-85E6-437F475B5D5A}" srcOrd="2" destOrd="0" parTransId="{20B86DC4-1D00-4E47-B75B-37BBF29E290C}" sibTransId="{B06EE911-0ABE-464E-B97A-C8951F607B85}"/>
    <dgm:cxn modelId="{FB70C7BF-4B25-4CEA-9797-15D6A4AEB86F}" type="presOf" srcId="{231F9C5A-9A31-4522-9AA0-A1BA80344A64}" destId="{23876943-AE3A-4E1B-BAB1-F7EF15634533}" srcOrd="0" destOrd="0" presId="urn:microsoft.com/office/officeart/2005/8/layout/vList4"/>
    <dgm:cxn modelId="{D075F6D2-5257-4660-8746-1C9017A70EAB}" srcId="{C9782AF2-17F4-4661-BD44-F7B8625A697A}" destId="{4496DF15-5380-4F27-ACBA-5BB6656ABBB3}" srcOrd="1" destOrd="0" parTransId="{755E1BB9-ED54-4570-8BA6-4AD7F634545F}" sibTransId="{0CD0A925-81A9-403E-BCC9-ADBFB7932D84}"/>
    <dgm:cxn modelId="{30AB05EE-7B37-4ED2-BEC5-F80820EB05D8}" type="presOf" srcId="{231F9C5A-9A31-4522-9AA0-A1BA80344A64}" destId="{DC807A64-5DA7-4513-937B-5BCE2799739E}" srcOrd="1" destOrd="0" presId="urn:microsoft.com/office/officeart/2005/8/layout/vList4"/>
    <dgm:cxn modelId="{001FE2D7-4298-4AB5-93A0-F558AA405920}" srcId="{C9782AF2-17F4-4661-BD44-F7B8625A697A}" destId="{231F9C5A-9A31-4522-9AA0-A1BA80344A64}" srcOrd="0" destOrd="0" parTransId="{67858E4F-7DC0-4C5D-9AEF-AC5E670A8F15}" sibTransId="{A6A1C0B4-6D58-43B0-BE2C-5023FAB0763E}"/>
    <dgm:cxn modelId="{C404C06F-20E1-4BE5-B152-5EF9F049EE4E}" type="presParOf" srcId="{6A2FC923-6BDA-4921-9CB0-7239C76C9CB7}" destId="{1BFC5217-3D2E-49A4-A2B7-08447DAEF10C}" srcOrd="0" destOrd="0" presId="urn:microsoft.com/office/officeart/2005/8/layout/vList4"/>
    <dgm:cxn modelId="{CDE3066C-AF53-4148-862A-8579B0391784}" type="presParOf" srcId="{1BFC5217-3D2E-49A4-A2B7-08447DAEF10C}" destId="{23876943-AE3A-4E1B-BAB1-F7EF15634533}" srcOrd="0" destOrd="0" presId="urn:microsoft.com/office/officeart/2005/8/layout/vList4"/>
    <dgm:cxn modelId="{5A4F8D59-5BED-4ED7-9589-C4770096FFD2}" type="presParOf" srcId="{1BFC5217-3D2E-49A4-A2B7-08447DAEF10C}" destId="{8AE3880A-A5BF-418F-8EB7-420A5B166D28}" srcOrd="1" destOrd="0" presId="urn:microsoft.com/office/officeart/2005/8/layout/vList4"/>
    <dgm:cxn modelId="{BDB8C531-0C51-47BB-A2D8-C98AE4948C34}" type="presParOf" srcId="{1BFC5217-3D2E-49A4-A2B7-08447DAEF10C}" destId="{DC807A64-5DA7-4513-937B-5BCE2799739E}" srcOrd="2" destOrd="0" presId="urn:microsoft.com/office/officeart/2005/8/layout/vList4"/>
    <dgm:cxn modelId="{4201F5D3-411B-4DF0-BAAE-FE35CA5FB12E}" type="presParOf" srcId="{6A2FC923-6BDA-4921-9CB0-7239C76C9CB7}" destId="{C4A22B7B-E52E-45BE-AF0B-DF57F42EF4F1}" srcOrd="1" destOrd="0" presId="urn:microsoft.com/office/officeart/2005/8/layout/vList4"/>
    <dgm:cxn modelId="{99C1730D-27D5-4577-9F5E-E163627F0ACA}" type="presParOf" srcId="{6A2FC923-6BDA-4921-9CB0-7239C76C9CB7}" destId="{C299BD80-9341-49E4-977F-8DA9B0F75E7D}" srcOrd="2" destOrd="0" presId="urn:microsoft.com/office/officeart/2005/8/layout/vList4"/>
    <dgm:cxn modelId="{AE1DAD5E-8349-4DD8-AEB5-4D62F2F46275}" type="presParOf" srcId="{C299BD80-9341-49E4-977F-8DA9B0F75E7D}" destId="{F4BC3129-C51A-4967-8B27-F540C0687ED9}" srcOrd="0" destOrd="0" presId="urn:microsoft.com/office/officeart/2005/8/layout/vList4"/>
    <dgm:cxn modelId="{18267165-2989-4F8C-8256-9A9E51C09BDF}" type="presParOf" srcId="{C299BD80-9341-49E4-977F-8DA9B0F75E7D}" destId="{F15C1219-27EC-455A-84C8-CA7DEDB5ECF1}" srcOrd="1" destOrd="0" presId="urn:microsoft.com/office/officeart/2005/8/layout/vList4"/>
    <dgm:cxn modelId="{D6C4B408-AAF2-44F3-B596-DC4865BDE3D8}" type="presParOf" srcId="{C299BD80-9341-49E4-977F-8DA9B0F75E7D}" destId="{6693D044-1AA6-4689-8F8D-1DCB04010701}" srcOrd="2" destOrd="0" presId="urn:microsoft.com/office/officeart/2005/8/layout/vList4"/>
    <dgm:cxn modelId="{1EC9F387-14FB-48D2-8F13-E9B71CBE660D}" type="presParOf" srcId="{6A2FC923-6BDA-4921-9CB0-7239C76C9CB7}" destId="{2575911C-D8AB-420D-B936-E1F05E568D61}" srcOrd="3" destOrd="0" presId="urn:microsoft.com/office/officeart/2005/8/layout/vList4"/>
    <dgm:cxn modelId="{2901BFEA-8E4E-40E4-866C-AA9147034240}" type="presParOf" srcId="{6A2FC923-6BDA-4921-9CB0-7239C76C9CB7}" destId="{BBE00BF9-E554-44C8-B462-9E0E8BFF5B9F}" srcOrd="4" destOrd="0" presId="urn:microsoft.com/office/officeart/2005/8/layout/vList4"/>
    <dgm:cxn modelId="{373D3D34-75ED-4423-9850-45FFA1D3A122}" type="presParOf" srcId="{BBE00BF9-E554-44C8-B462-9E0E8BFF5B9F}" destId="{AD18C53F-F344-4645-9377-05CAA87C1E78}" srcOrd="0" destOrd="0" presId="urn:microsoft.com/office/officeart/2005/8/layout/vList4"/>
    <dgm:cxn modelId="{78D8F114-16BF-486E-98F9-D86D79B6308B}" type="presParOf" srcId="{BBE00BF9-E554-44C8-B462-9E0E8BFF5B9F}" destId="{53EA7634-2975-4413-A200-8FF2D360A409}" srcOrd="1" destOrd="0" presId="urn:microsoft.com/office/officeart/2005/8/layout/vList4"/>
    <dgm:cxn modelId="{C5CD0C12-AEAA-4B23-8F91-DE3C31105564}" type="presParOf" srcId="{BBE00BF9-E554-44C8-B462-9E0E8BFF5B9F}" destId="{E0B49A22-D567-47DF-BE5D-2790F362E8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782AF2-17F4-4661-BD44-F7B8625A697A}" type="doc">
      <dgm:prSet loTypeId="urn:microsoft.com/office/officeart/2005/8/layout/vList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31F9C5A-9A31-4522-9AA0-A1BA80344A64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Испытывать чувство гордости за свою страну, гордиться достижениями своих и товарищей, адекватно эмоционально откликаться на произведения живописи, литературы уважительно и бережно относиться к людям труда и результатам их деятельности</a:t>
          </a:r>
          <a:endParaRPr lang="ru-RU" sz="1400" dirty="0">
            <a:solidFill>
              <a:schemeClr val="tx1"/>
            </a:solidFill>
          </a:endParaRPr>
        </a:p>
      </dgm:t>
    </dgm:pt>
    <dgm:pt modelId="{67858E4F-7DC0-4C5D-9AEF-AC5E670A8F15}" type="parTrans" cxnId="{001FE2D7-4298-4AB5-93A0-F558AA405920}">
      <dgm:prSet/>
      <dgm:spPr/>
      <dgm:t>
        <a:bodyPr/>
        <a:lstStyle/>
        <a:p>
          <a:endParaRPr lang="ru-RU"/>
        </a:p>
      </dgm:t>
    </dgm:pt>
    <dgm:pt modelId="{A6A1C0B4-6D58-43B0-BE2C-5023FAB0763E}" type="sibTrans" cxnId="{001FE2D7-4298-4AB5-93A0-F558AA405920}">
      <dgm:prSet/>
      <dgm:spPr/>
      <dgm:t>
        <a:bodyPr/>
        <a:lstStyle/>
        <a:p>
          <a:endParaRPr lang="ru-RU"/>
        </a:p>
      </dgm:t>
    </dgm:pt>
    <dgm:pt modelId="{4496DF15-5380-4F27-ACBA-5BB6656ABBB3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Активно включаться в общеполезную социальную деятельность</a:t>
          </a:r>
        </a:p>
      </dgm:t>
    </dgm:pt>
    <dgm:pt modelId="{755E1BB9-ED54-4570-8BA6-4AD7F634545F}" type="parTrans" cxnId="{D075F6D2-5257-4660-8746-1C9017A70EAB}">
      <dgm:prSet/>
      <dgm:spPr/>
      <dgm:t>
        <a:bodyPr/>
        <a:lstStyle/>
        <a:p>
          <a:endParaRPr lang="ru-RU"/>
        </a:p>
      </dgm:t>
    </dgm:pt>
    <dgm:pt modelId="{0CD0A925-81A9-403E-BCC9-ADBFB7932D84}" type="sibTrans" cxnId="{D075F6D2-5257-4660-8746-1C9017A70EAB}">
      <dgm:prSet/>
      <dgm:spPr/>
      <dgm:t>
        <a:bodyPr/>
        <a:lstStyle/>
        <a:p>
          <a:endParaRPr lang="ru-RU"/>
        </a:p>
      </dgm:t>
    </dgm:pt>
    <dgm:pt modelId="{6FCED301-7AD9-42E7-85E6-437F475B5D5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Бережно относиться к культурно-историческому наследию родного края и страны</a:t>
          </a:r>
          <a:endParaRPr lang="ru-RU" sz="1400" dirty="0">
            <a:solidFill>
              <a:schemeClr val="tx1"/>
            </a:solidFill>
          </a:endParaRPr>
        </a:p>
      </dgm:t>
    </dgm:pt>
    <dgm:pt modelId="{20B86DC4-1D00-4E47-B75B-37BBF29E290C}" type="parTrans" cxnId="{79695275-C1C9-4BDD-86DF-E67538E607D4}">
      <dgm:prSet/>
      <dgm:spPr/>
      <dgm:t>
        <a:bodyPr/>
        <a:lstStyle/>
        <a:p>
          <a:endParaRPr lang="ru-RU"/>
        </a:p>
      </dgm:t>
    </dgm:pt>
    <dgm:pt modelId="{B06EE911-0ABE-464E-B97A-C8951F607B85}" type="sibTrans" cxnId="{79695275-C1C9-4BDD-86DF-E67538E607D4}">
      <dgm:prSet/>
      <dgm:spPr/>
      <dgm:t>
        <a:bodyPr/>
        <a:lstStyle/>
        <a:p>
          <a:endParaRPr lang="ru-RU"/>
        </a:p>
      </dgm:t>
    </dgm:pt>
    <dgm:pt modelId="{6A2FC923-6BDA-4921-9CB0-7239C76C9CB7}" type="pres">
      <dgm:prSet presAssocID="{C9782AF2-17F4-4661-BD44-F7B8625A69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FC5217-3D2E-49A4-A2B7-08447DAEF10C}" type="pres">
      <dgm:prSet presAssocID="{231F9C5A-9A31-4522-9AA0-A1BA80344A64}" presName="comp" presStyleCnt="0"/>
      <dgm:spPr/>
    </dgm:pt>
    <dgm:pt modelId="{23876943-AE3A-4E1B-BAB1-F7EF15634533}" type="pres">
      <dgm:prSet presAssocID="{231F9C5A-9A31-4522-9AA0-A1BA80344A64}" presName="box" presStyleLbl="node1" presStyleIdx="0" presStyleCnt="3"/>
      <dgm:spPr/>
      <dgm:t>
        <a:bodyPr/>
        <a:lstStyle/>
        <a:p>
          <a:endParaRPr lang="ru-RU"/>
        </a:p>
      </dgm:t>
    </dgm:pt>
    <dgm:pt modelId="{8AE3880A-A5BF-418F-8EB7-420A5B166D28}" type="pres">
      <dgm:prSet presAssocID="{231F9C5A-9A31-4522-9AA0-A1BA80344A6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C807A64-5DA7-4513-937B-5BCE2799739E}" type="pres">
      <dgm:prSet presAssocID="{231F9C5A-9A31-4522-9AA0-A1BA80344A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22B7B-E52E-45BE-AF0B-DF57F42EF4F1}" type="pres">
      <dgm:prSet presAssocID="{A6A1C0B4-6D58-43B0-BE2C-5023FAB0763E}" presName="spacer" presStyleCnt="0"/>
      <dgm:spPr/>
    </dgm:pt>
    <dgm:pt modelId="{C299BD80-9341-49E4-977F-8DA9B0F75E7D}" type="pres">
      <dgm:prSet presAssocID="{4496DF15-5380-4F27-ACBA-5BB6656ABBB3}" presName="comp" presStyleCnt="0"/>
      <dgm:spPr/>
    </dgm:pt>
    <dgm:pt modelId="{F4BC3129-C51A-4967-8B27-F540C0687ED9}" type="pres">
      <dgm:prSet presAssocID="{4496DF15-5380-4F27-ACBA-5BB6656ABBB3}" presName="box" presStyleLbl="node1" presStyleIdx="1" presStyleCnt="3"/>
      <dgm:spPr/>
      <dgm:t>
        <a:bodyPr/>
        <a:lstStyle/>
        <a:p>
          <a:endParaRPr lang="ru-RU"/>
        </a:p>
      </dgm:t>
    </dgm:pt>
    <dgm:pt modelId="{F15C1219-27EC-455A-84C8-CA7DEDB5ECF1}" type="pres">
      <dgm:prSet presAssocID="{4496DF15-5380-4F27-ACBA-5BB6656ABBB3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693D044-1AA6-4689-8F8D-1DCB04010701}" type="pres">
      <dgm:prSet presAssocID="{4496DF15-5380-4F27-ACBA-5BB6656ABB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5911C-D8AB-420D-B936-E1F05E568D61}" type="pres">
      <dgm:prSet presAssocID="{0CD0A925-81A9-403E-BCC9-ADBFB7932D84}" presName="spacer" presStyleCnt="0"/>
      <dgm:spPr/>
    </dgm:pt>
    <dgm:pt modelId="{BBE00BF9-E554-44C8-B462-9E0E8BFF5B9F}" type="pres">
      <dgm:prSet presAssocID="{6FCED301-7AD9-42E7-85E6-437F475B5D5A}" presName="comp" presStyleCnt="0"/>
      <dgm:spPr/>
    </dgm:pt>
    <dgm:pt modelId="{AD18C53F-F344-4645-9377-05CAA87C1E78}" type="pres">
      <dgm:prSet presAssocID="{6FCED301-7AD9-42E7-85E6-437F475B5D5A}" presName="box" presStyleLbl="node1" presStyleIdx="2" presStyleCnt="3"/>
      <dgm:spPr/>
      <dgm:t>
        <a:bodyPr/>
        <a:lstStyle/>
        <a:p>
          <a:endParaRPr lang="ru-RU"/>
        </a:p>
      </dgm:t>
    </dgm:pt>
    <dgm:pt modelId="{53EA7634-2975-4413-A200-8FF2D360A409}" type="pres">
      <dgm:prSet presAssocID="{6FCED301-7AD9-42E7-85E6-437F475B5D5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0B49A22-D567-47DF-BE5D-2790F362E85F}" type="pres">
      <dgm:prSet presAssocID="{6FCED301-7AD9-42E7-85E6-437F475B5D5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AD69BD-FF80-46A1-9583-0A5994DE4D41}" type="presOf" srcId="{231F9C5A-9A31-4522-9AA0-A1BA80344A64}" destId="{23876943-AE3A-4E1B-BAB1-F7EF15634533}" srcOrd="0" destOrd="0" presId="urn:microsoft.com/office/officeart/2005/8/layout/vList4"/>
    <dgm:cxn modelId="{79695275-C1C9-4BDD-86DF-E67538E607D4}" srcId="{C9782AF2-17F4-4661-BD44-F7B8625A697A}" destId="{6FCED301-7AD9-42E7-85E6-437F475B5D5A}" srcOrd="2" destOrd="0" parTransId="{20B86DC4-1D00-4E47-B75B-37BBF29E290C}" sibTransId="{B06EE911-0ABE-464E-B97A-C8951F607B85}"/>
    <dgm:cxn modelId="{FDD60DB5-6231-4601-9593-8D07B7D63B61}" type="presOf" srcId="{6FCED301-7AD9-42E7-85E6-437F475B5D5A}" destId="{E0B49A22-D567-47DF-BE5D-2790F362E85F}" srcOrd="1" destOrd="0" presId="urn:microsoft.com/office/officeart/2005/8/layout/vList4"/>
    <dgm:cxn modelId="{ECBFEE0C-1443-4A20-85CA-BFD93694B311}" type="presOf" srcId="{4496DF15-5380-4F27-ACBA-5BB6656ABBB3}" destId="{F4BC3129-C51A-4967-8B27-F540C0687ED9}" srcOrd="0" destOrd="0" presId="urn:microsoft.com/office/officeart/2005/8/layout/vList4"/>
    <dgm:cxn modelId="{B2BEB98D-7A96-423E-88C7-768B98D57A1B}" type="presOf" srcId="{C9782AF2-17F4-4661-BD44-F7B8625A697A}" destId="{6A2FC923-6BDA-4921-9CB0-7239C76C9CB7}" srcOrd="0" destOrd="0" presId="urn:microsoft.com/office/officeart/2005/8/layout/vList4"/>
    <dgm:cxn modelId="{4D3472EF-99D6-446F-A064-15F5653B6B0B}" type="presOf" srcId="{4496DF15-5380-4F27-ACBA-5BB6656ABBB3}" destId="{6693D044-1AA6-4689-8F8D-1DCB04010701}" srcOrd="1" destOrd="0" presId="urn:microsoft.com/office/officeart/2005/8/layout/vList4"/>
    <dgm:cxn modelId="{D075F6D2-5257-4660-8746-1C9017A70EAB}" srcId="{C9782AF2-17F4-4661-BD44-F7B8625A697A}" destId="{4496DF15-5380-4F27-ACBA-5BB6656ABBB3}" srcOrd="1" destOrd="0" parTransId="{755E1BB9-ED54-4570-8BA6-4AD7F634545F}" sibTransId="{0CD0A925-81A9-403E-BCC9-ADBFB7932D84}"/>
    <dgm:cxn modelId="{F0A806C8-4178-4EAE-B709-CA7AABBEDA72}" type="presOf" srcId="{6FCED301-7AD9-42E7-85E6-437F475B5D5A}" destId="{AD18C53F-F344-4645-9377-05CAA87C1E78}" srcOrd="0" destOrd="0" presId="urn:microsoft.com/office/officeart/2005/8/layout/vList4"/>
    <dgm:cxn modelId="{8FE25A77-3F58-44D3-AB48-1233A2485B00}" type="presOf" srcId="{231F9C5A-9A31-4522-9AA0-A1BA80344A64}" destId="{DC807A64-5DA7-4513-937B-5BCE2799739E}" srcOrd="1" destOrd="0" presId="urn:microsoft.com/office/officeart/2005/8/layout/vList4"/>
    <dgm:cxn modelId="{001FE2D7-4298-4AB5-93A0-F558AA405920}" srcId="{C9782AF2-17F4-4661-BD44-F7B8625A697A}" destId="{231F9C5A-9A31-4522-9AA0-A1BA80344A64}" srcOrd="0" destOrd="0" parTransId="{67858E4F-7DC0-4C5D-9AEF-AC5E670A8F15}" sibTransId="{A6A1C0B4-6D58-43B0-BE2C-5023FAB0763E}"/>
    <dgm:cxn modelId="{69570E1F-43B9-4CC3-A3B1-4F2B1EED6C19}" type="presParOf" srcId="{6A2FC923-6BDA-4921-9CB0-7239C76C9CB7}" destId="{1BFC5217-3D2E-49A4-A2B7-08447DAEF10C}" srcOrd="0" destOrd="0" presId="urn:microsoft.com/office/officeart/2005/8/layout/vList4"/>
    <dgm:cxn modelId="{A3064BD8-AC83-43E7-9B56-FBFCE06F26B0}" type="presParOf" srcId="{1BFC5217-3D2E-49A4-A2B7-08447DAEF10C}" destId="{23876943-AE3A-4E1B-BAB1-F7EF15634533}" srcOrd="0" destOrd="0" presId="urn:microsoft.com/office/officeart/2005/8/layout/vList4"/>
    <dgm:cxn modelId="{74520419-726A-4376-A03F-780B62D1C9A3}" type="presParOf" srcId="{1BFC5217-3D2E-49A4-A2B7-08447DAEF10C}" destId="{8AE3880A-A5BF-418F-8EB7-420A5B166D28}" srcOrd="1" destOrd="0" presId="urn:microsoft.com/office/officeart/2005/8/layout/vList4"/>
    <dgm:cxn modelId="{6F232DCA-9E13-4CA3-AE53-39584376397E}" type="presParOf" srcId="{1BFC5217-3D2E-49A4-A2B7-08447DAEF10C}" destId="{DC807A64-5DA7-4513-937B-5BCE2799739E}" srcOrd="2" destOrd="0" presId="urn:microsoft.com/office/officeart/2005/8/layout/vList4"/>
    <dgm:cxn modelId="{8441FAB8-DF3B-4087-8A30-483DF58491CD}" type="presParOf" srcId="{6A2FC923-6BDA-4921-9CB0-7239C76C9CB7}" destId="{C4A22B7B-E52E-45BE-AF0B-DF57F42EF4F1}" srcOrd="1" destOrd="0" presId="urn:microsoft.com/office/officeart/2005/8/layout/vList4"/>
    <dgm:cxn modelId="{E974F8F5-C587-4E95-8082-C2F568566648}" type="presParOf" srcId="{6A2FC923-6BDA-4921-9CB0-7239C76C9CB7}" destId="{C299BD80-9341-49E4-977F-8DA9B0F75E7D}" srcOrd="2" destOrd="0" presId="urn:microsoft.com/office/officeart/2005/8/layout/vList4"/>
    <dgm:cxn modelId="{A45EBC71-7FB9-47C6-AE80-51D4E1EDEA7A}" type="presParOf" srcId="{C299BD80-9341-49E4-977F-8DA9B0F75E7D}" destId="{F4BC3129-C51A-4967-8B27-F540C0687ED9}" srcOrd="0" destOrd="0" presId="urn:microsoft.com/office/officeart/2005/8/layout/vList4"/>
    <dgm:cxn modelId="{B5CD4C1D-64B6-4A59-8AA3-469FAF0F1D52}" type="presParOf" srcId="{C299BD80-9341-49E4-977F-8DA9B0F75E7D}" destId="{F15C1219-27EC-455A-84C8-CA7DEDB5ECF1}" srcOrd="1" destOrd="0" presId="urn:microsoft.com/office/officeart/2005/8/layout/vList4"/>
    <dgm:cxn modelId="{FC23570E-4EAD-49A6-A454-A37143FC657A}" type="presParOf" srcId="{C299BD80-9341-49E4-977F-8DA9B0F75E7D}" destId="{6693D044-1AA6-4689-8F8D-1DCB04010701}" srcOrd="2" destOrd="0" presId="urn:microsoft.com/office/officeart/2005/8/layout/vList4"/>
    <dgm:cxn modelId="{4CED4993-EA96-4E04-B668-A9A4E941969C}" type="presParOf" srcId="{6A2FC923-6BDA-4921-9CB0-7239C76C9CB7}" destId="{2575911C-D8AB-420D-B936-E1F05E568D61}" srcOrd="3" destOrd="0" presId="urn:microsoft.com/office/officeart/2005/8/layout/vList4"/>
    <dgm:cxn modelId="{A4B94421-5575-47AF-81A0-205512CDB2BB}" type="presParOf" srcId="{6A2FC923-6BDA-4921-9CB0-7239C76C9CB7}" destId="{BBE00BF9-E554-44C8-B462-9E0E8BFF5B9F}" srcOrd="4" destOrd="0" presId="urn:microsoft.com/office/officeart/2005/8/layout/vList4"/>
    <dgm:cxn modelId="{09A1044A-E83E-40D2-A81E-1E08DB748ACA}" type="presParOf" srcId="{BBE00BF9-E554-44C8-B462-9E0E8BFF5B9F}" destId="{AD18C53F-F344-4645-9377-05CAA87C1E78}" srcOrd="0" destOrd="0" presId="urn:microsoft.com/office/officeart/2005/8/layout/vList4"/>
    <dgm:cxn modelId="{D709E33D-3251-413F-8DA5-E120D4910553}" type="presParOf" srcId="{BBE00BF9-E554-44C8-B462-9E0E8BFF5B9F}" destId="{53EA7634-2975-4413-A200-8FF2D360A409}" srcOrd="1" destOrd="0" presId="urn:microsoft.com/office/officeart/2005/8/layout/vList4"/>
    <dgm:cxn modelId="{2B090399-ED53-4DE7-A9DC-959F4DCB1ECD}" type="presParOf" srcId="{BBE00BF9-E554-44C8-B462-9E0E8BFF5B9F}" destId="{E0B49A22-D567-47DF-BE5D-2790F362E8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782AF2-17F4-4661-BD44-F7B8625A697A}" type="doc">
      <dgm:prSet loTypeId="urn:microsoft.com/office/officeart/2005/8/layout/vList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31F9C5A-9A31-4522-9AA0-A1BA80344A64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Вступать в диалог и поддерживать коммуникацию в разных ситуациях социального взаимодействия (учебных, трудовых, бытовых)</a:t>
          </a:r>
          <a:endParaRPr lang="ru-RU" sz="1400" dirty="0">
            <a:solidFill>
              <a:schemeClr val="tx1"/>
            </a:solidFill>
          </a:endParaRPr>
        </a:p>
      </dgm:t>
    </dgm:pt>
    <dgm:pt modelId="{67858E4F-7DC0-4C5D-9AEF-AC5E670A8F15}" type="parTrans" cxnId="{001FE2D7-4298-4AB5-93A0-F558AA405920}">
      <dgm:prSet/>
      <dgm:spPr/>
      <dgm:t>
        <a:bodyPr/>
        <a:lstStyle/>
        <a:p>
          <a:endParaRPr lang="ru-RU"/>
        </a:p>
      </dgm:t>
    </dgm:pt>
    <dgm:pt modelId="{A6A1C0B4-6D58-43B0-BE2C-5023FAB0763E}" type="sibTrans" cxnId="{001FE2D7-4298-4AB5-93A0-F558AA405920}">
      <dgm:prSet/>
      <dgm:spPr/>
      <dgm:t>
        <a:bodyPr/>
        <a:lstStyle/>
        <a:p>
          <a:endParaRPr lang="ru-RU"/>
        </a:p>
      </dgm:t>
    </dgm:pt>
    <dgm:pt modelId="{4496DF15-5380-4F27-ACBA-5BB6656ABBB3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Слушать собеседника, вступать в диалог и поддерживать его, использовать разные виды делового письма для решения жизненно важных задач;</a:t>
          </a:r>
        </a:p>
      </dgm:t>
    </dgm:pt>
    <dgm:pt modelId="{755E1BB9-ED54-4570-8BA6-4AD7F634545F}" type="parTrans" cxnId="{D075F6D2-5257-4660-8746-1C9017A70EAB}">
      <dgm:prSet/>
      <dgm:spPr/>
      <dgm:t>
        <a:bodyPr/>
        <a:lstStyle/>
        <a:p>
          <a:endParaRPr lang="ru-RU"/>
        </a:p>
      </dgm:t>
    </dgm:pt>
    <dgm:pt modelId="{0CD0A925-81A9-403E-BCC9-ADBFB7932D84}" type="sibTrans" cxnId="{D075F6D2-5257-4660-8746-1C9017A70EAB}">
      <dgm:prSet/>
      <dgm:spPr/>
      <dgm:t>
        <a:bodyPr/>
        <a:lstStyle/>
        <a:p>
          <a:endParaRPr lang="ru-RU"/>
        </a:p>
      </dgm:t>
    </dgm:pt>
    <dgm:pt modelId="{6FCED301-7AD9-42E7-85E6-437F475B5D5A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1"/>
              </a:solidFill>
            </a:rPr>
            <a:t>Использовать доступные источники и средства получения информации для решения коммуникативных и познавательных задач</a:t>
          </a:r>
          <a:endParaRPr lang="ru-RU" sz="1400" dirty="0">
            <a:solidFill>
              <a:schemeClr val="tx1"/>
            </a:solidFill>
          </a:endParaRPr>
        </a:p>
      </dgm:t>
    </dgm:pt>
    <dgm:pt modelId="{20B86DC4-1D00-4E47-B75B-37BBF29E290C}" type="parTrans" cxnId="{79695275-C1C9-4BDD-86DF-E67538E607D4}">
      <dgm:prSet/>
      <dgm:spPr/>
      <dgm:t>
        <a:bodyPr/>
        <a:lstStyle/>
        <a:p>
          <a:endParaRPr lang="ru-RU"/>
        </a:p>
      </dgm:t>
    </dgm:pt>
    <dgm:pt modelId="{B06EE911-0ABE-464E-B97A-C8951F607B85}" type="sibTrans" cxnId="{79695275-C1C9-4BDD-86DF-E67538E607D4}">
      <dgm:prSet/>
      <dgm:spPr/>
      <dgm:t>
        <a:bodyPr/>
        <a:lstStyle/>
        <a:p>
          <a:endParaRPr lang="ru-RU"/>
        </a:p>
      </dgm:t>
    </dgm:pt>
    <dgm:pt modelId="{6A2FC923-6BDA-4921-9CB0-7239C76C9CB7}" type="pres">
      <dgm:prSet presAssocID="{C9782AF2-17F4-4661-BD44-F7B8625A69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FC5217-3D2E-49A4-A2B7-08447DAEF10C}" type="pres">
      <dgm:prSet presAssocID="{231F9C5A-9A31-4522-9AA0-A1BA80344A64}" presName="comp" presStyleCnt="0"/>
      <dgm:spPr/>
    </dgm:pt>
    <dgm:pt modelId="{23876943-AE3A-4E1B-BAB1-F7EF15634533}" type="pres">
      <dgm:prSet presAssocID="{231F9C5A-9A31-4522-9AA0-A1BA80344A64}" presName="box" presStyleLbl="node1" presStyleIdx="0" presStyleCnt="3"/>
      <dgm:spPr/>
      <dgm:t>
        <a:bodyPr/>
        <a:lstStyle/>
        <a:p>
          <a:endParaRPr lang="ru-RU"/>
        </a:p>
      </dgm:t>
    </dgm:pt>
    <dgm:pt modelId="{8AE3880A-A5BF-418F-8EB7-420A5B166D28}" type="pres">
      <dgm:prSet presAssocID="{231F9C5A-9A31-4522-9AA0-A1BA80344A6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C807A64-5DA7-4513-937B-5BCE2799739E}" type="pres">
      <dgm:prSet presAssocID="{231F9C5A-9A31-4522-9AA0-A1BA80344A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22B7B-E52E-45BE-AF0B-DF57F42EF4F1}" type="pres">
      <dgm:prSet presAssocID="{A6A1C0B4-6D58-43B0-BE2C-5023FAB0763E}" presName="spacer" presStyleCnt="0"/>
      <dgm:spPr/>
    </dgm:pt>
    <dgm:pt modelId="{C299BD80-9341-49E4-977F-8DA9B0F75E7D}" type="pres">
      <dgm:prSet presAssocID="{4496DF15-5380-4F27-ACBA-5BB6656ABBB3}" presName="comp" presStyleCnt="0"/>
      <dgm:spPr/>
    </dgm:pt>
    <dgm:pt modelId="{F4BC3129-C51A-4967-8B27-F540C0687ED9}" type="pres">
      <dgm:prSet presAssocID="{4496DF15-5380-4F27-ACBA-5BB6656ABBB3}" presName="box" presStyleLbl="node1" presStyleIdx="1" presStyleCnt="3"/>
      <dgm:spPr/>
      <dgm:t>
        <a:bodyPr/>
        <a:lstStyle/>
        <a:p>
          <a:endParaRPr lang="ru-RU"/>
        </a:p>
      </dgm:t>
    </dgm:pt>
    <dgm:pt modelId="{F15C1219-27EC-455A-84C8-CA7DEDB5ECF1}" type="pres">
      <dgm:prSet presAssocID="{4496DF15-5380-4F27-ACBA-5BB6656ABBB3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693D044-1AA6-4689-8F8D-1DCB04010701}" type="pres">
      <dgm:prSet presAssocID="{4496DF15-5380-4F27-ACBA-5BB6656ABB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5911C-D8AB-420D-B936-E1F05E568D61}" type="pres">
      <dgm:prSet presAssocID="{0CD0A925-81A9-403E-BCC9-ADBFB7932D84}" presName="spacer" presStyleCnt="0"/>
      <dgm:spPr/>
    </dgm:pt>
    <dgm:pt modelId="{BBE00BF9-E554-44C8-B462-9E0E8BFF5B9F}" type="pres">
      <dgm:prSet presAssocID="{6FCED301-7AD9-42E7-85E6-437F475B5D5A}" presName="comp" presStyleCnt="0"/>
      <dgm:spPr/>
    </dgm:pt>
    <dgm:pt modelId="{AD18C53F-F344-4645-9377-05CAA87C1E78}" type="pres">
      <dgm:prSet presAssocID="{6FCED301-7AD9-42E7-85E6-437F475B5D5A}" presName="box" presStyleLbl="node1" presStyleIdx="2" presStyleCnt="3"/>
      <dgm:spPr/>
      <dgm:t>
        <a:bodyPr/>
        <a:lstStyle/>
        <a:p>
          <a:endParaRPr lang="ru-RU"/>
        </a:p>
      </dgm:t>
    </dgm:pt>
    <dgm:pt modelId="{53EA7634-2975-4413-A200-8FF2D360A409}" type="pres">
      <dgm:prSet presAssocID="{6FCED301-7AD9-42E7-85E6-437F475B5D5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0B49A22-D567-47DF-BE5D-2790F362E85F}" type="pres">
      <dgm:prSet presAssocID="{6FCED301-7AD9-42E7-85E6-437F475B5D5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3EA9BB-895E-40F2-9D5B-873B80CC7DB1}" type="presOf" srcId="{231F9C5A-9A31-4522-9AA0-A1BA80344A64}" destId="{DC807A64-5DA7-4513-937B-5BCE2799739E}" srcOrd="1" destOrd="0" presId="urn:microsoft.com/office/officeart/2005/8/layout/vList4"/>
    <dgm:cxn modelId="{D075F6D2-5257-4660-8746-1C9017A70EAB}" srcId="{C9782AF2-17F4-4661-BD44-F7B8625A697A}" destId="{4496DF15-5380-4F27-ACBA-5BB6656ABBB3}" srcOrd="1" destOrd="0" parTransId="{755E1BB9-ED54-4570-8BA6-4AD7F634545F}" sibTransId="{0CD0A925-81A9-403E-BCC9-ADBFB7932D84}"/>
    <dgm:cxn modelId="{D3A93498-E53F-4CEA-90C3-702DD6CFEB10}" type="presOf" srcId="{6FCED301-7AD9-42E7-85E6-437F475B5D5A}" destId="{AD18C53F-F344-4645-9377-05CAA87C1E78}" srcOrd="0" destOrd="0" presId="urn:microsoft.com/office/officeart/2005/8/layout/vList4"/>
    <dgm:cxn modelId="{9DADD5F3-C78C-4706-9DC4-8D8C75754532}" type="presOf" srcId="{231F9C5A-9A31-4522-9AA0-A1BA80344A64}" destId="{23876943-AE3A-4E1B-BAB1-F7EF15634533}" srcOrd="0" destOrd="0" presId="urn:microsoft.com/office/officeart/2005/8/layout/vList4"/>
    <dgm:cxn modelId="{0D2C16EE-DC5F-43C6-9A3A-5618A92C1F41}" type="presOf" srcId="{4496DF15-5380-4F27-ACBA-5BB6656ABBB3}" destId="{F4BC3129-C51A-4967-8B27-F540C0687ED9}" srcOrd="0" destOrd="0" presId="urn:microsoft.com/office/officeart/2005/8/layout/vList4"/>
    <dgm:cxn modelId="{7C3D261E-DF90-49EC-B848-B337AF14067D}" type="presOf" srcId="{6FCED301-7AD9-42E7-85E6-437F475B5D5A}" destId="{E0B49A22-D567-47DF-BE5D-2790F362E85F}" srcOrd="1" destOrd="0" presId="urn:microsoft.com/office/officeart/2005/8/layout/vList4"/>
    <dgm:cxn modelId="{E6E8FDB7-CAC6-4012-B7FC-8EC29DAF29C9}" type="presOf" srcId="{4496DF15-5380-4F27-ACBA-5BB6656ABBB3}" destId="{6693D044-1AA6-4689-8F8D-1DCB04010701}" srcOrd="1" destOrd="0" presId="urn:microsoft.com/office/officeart/2005/8/layout/vList4"/>
    <dgm:cxn modelId="{09A5DB47-19BB-4E9C-8DD8-0A04B5E4ACF2}" type="presOf" srcId="{C9782AF2-17F4-4661-BD44-F7B8625A697A}" destId="{6A2FC923-6BDA-4921-9CB0-7239C76C9CB7}" srcOrd="0" destOrd="0" presId="urn:microsoft.com/office/officeart/2005/8/layout/vList4"/>
    <dgm:cxn modelId="{79695275-C1C9-4BDD-86DF-E67538E607D4}" srcId="{C9782AF2-17F4-4661-BD44-F7B8625A697A}" destId="{6FCED301-7AD9-42E7-85E6-437F475B5D5A}" srcOrd="2" destOrd="0" parTransId="{20B86DC4-1D00-4E47-B75B-37BBF29E290C}" sibTransId="{B06EE911-0ABE-464E-B97A-C8951F607B85}"/>
    <dgm:cxn modelId="{001FE2D7-4298-4AB5-93A0-F558AA405920}" srcId="{C9782AF2-17F4-4661-BD44-F7B8625A697A}" destId="{231F9C5A-9A31-4522-9AA0-A1BA80344A64}" srcOrd="0" destOrd="0" parTransId="{67858E4F-7DC0-4C5D-9AEF-AC5E670A8F15}" sibTransId="{A6A1C0B4-6D58-43B0-BE2C-5023FAB0763E}"/>
    <dgm:cxn modelId="{D8CB9953-C5F4-4F16-A657-ED73816BE5C2}" type="presParOf" srcId="{6A2FC923-6BDA-4921-9CB0-7239C76C9CB7}" destId="{1BFC5217-3D2E-49A4-A2B7-08447DAEF10C}" srcOrd="0" destOrd="0" presId="urn:microsoft.com/office/officeart/2005/8/layout/vList4"/>
    <dgm:cxn modelId="{B5A8BFAF-1E13-407B-9604-D97E56E9298A}" type="presParOf" srcId="{1BFC5217-3D2E-49A4-A2B7-08447DAEF10C}" destId="{23876943-AE3A-4E1B-BAB1-F7EF15634533}" srcOrd="0" destOrd="0" presId="urn:microsoft.com/office/officeart/2005/8/layout/vList4"/>
    <dgm:cxn modelId="{CC36CCB9-1D42-446E-8DA2-5B359F1BD221}" type="presParOf" srcId="{1BFC5217-3D2E-49A4-A2B7-08447DAEF10C}" destId="{8AE3880A-A5BF-418F-8EB7-420A5B166D28}" srcOrd="1" destOrd="0" presId="urn:microsoft.com/office/officeart/2005/8/layout/vList4"/>
    <dgm:cxn modelId="{7246CE20-F5C6-4A8E-99E0-41DD0128AE4F}" type="presParOf" srcId="{1BFC5217-3D2E-49A4-A2B7-08447DAEF10C}" destId="{DC807A64-5DA7-4513-937B-5BCE2799739E}" srcOrd="2" destOrd="0" presId="urn:microsoft.com/office/officeart/2005/8/layout/vList4"/>
    <dgm:cxn modelId="{09511FA7-91EE-422D-B9C8-1439E00BDEEB}" type="presParOf" srcId="{6A2FC923-6BDA-4921-9CB0-7239C76C9CB7}" destId="{C4A22B7B-E52E-45BE-AF0B-DF57F42EF4F1}" srcOrd="1" destOrd="0" presId="urn:microsoft.com/office/officeart/2005/8/layout/vList4"/>
    <dgm:cxn modelId="{B2D61CAD-BD5D-4364-9AEB-BB7790D20734}" type="presParOf" srcId="{6A2FC923-6BDA-4921-9CB0-7239C76C9CB7}" destId="{C299BD80-9341-49E4-977F-8DA9B0F75E7D}" srcOrd="2" destOrd="0" presId="urn:microsoft.com/office/officeart/2005/8/layout/vList4"/>
    <dgm:cxn modelId="{CF7F763D-7793-46CB-A417-F2AA8E4FF265}" type="presParOf" srcId="{C299BD80-9341-49E4-977F-8DA9B0F75E7D}" destId="{F4BC3129-C51A-4967-8B27-F540C0687ED9}" srcOrd="0" destOrd="0" presId="urn:microsoft.com/office/officeart/2005/8/layout/vList4"/>
    <dgm:cxn modelId="{499292F5-55AB-4A5B-83A5-2CCB214A335F}" type="presParOf" srcId="{C299BD80-9341-49E4-977F-8DA9B0F75E7D}" destId="{F15C1219-27EC-455A-84C8-CA7DEDB5ECF1}" srcOrd="1" destOrd="0" presId="urn:microsoft.com/office/officeart/2005/8/layout/vList4"/>
    <dgm:cxn modelId="{2EC82247-4389-4A15-84E4-B57C3600D409}" type="presParOf" srcId="{C299BD80-9341-49E4-977F-8DA9B0F75E7D}" destId="{6693D044-1AA6-4689-8F8D-1DCB04010701}" srcOrd="2" destOrd="0" presId="urn:microsoft.com/office/officeart/2005/8/layout/vList4"/>
    <dgm:cxn modelId="{CF226F68-1A5C-4F95-932F-354D27164F27}" type="presParOf" srcId="{6A2FC923-6BDA-4921-9CB0-7239C76C9CB7}" destId="{2575911C-D8AB-420D-B936-E1F05E568D61}" srcOrd="3" destOrd="0" presId="urn:microsoft.com/office/officeart/2005/8/layout/vList4"/>
    <dgm:cxn modelId="{627AE147-F09A-427C-B910-BDE8E1AFA582}" type="presParOf" srcId="{6A2FC923-6BDA-4921-9CB0-7239C76C9CB7}" destId="{BBE00BF9-E554-44C8-B462-9E0E8BFF5B9F}" srcOrd="4" destOrd="0" presId="urn:microsoft.com/office/officeart/2005/8/layout/vList4"/>
    <dgm:cxn modelId="{05611B9C-A040-46BD-B793-E42E9DD1C8D0}" type="presParOf" srcId="{BBE00BF9-E554-44C8-B462-9E0E8BFF5B9F}" destId="{AD18C53F-F344-4645-9377-05CAA87C1E78}" srcOrd="0" destOrd="0" presId="urn:microsoft.com/office/officeart/2005/8/layout/vList4"/>
    <dgm:cxn modelId="{19FAE4E2-84D4-43CE-A48E-B4629ADE6DB0}" type="presParOf" srcId="{BBE00BF9-E554-44C8-B462-9E0E8BFF5B9F}" destId="{53EA7634-2975-4413-A200-8FF2D360A409}" srcOrd="1" destOrd="0" presId="urn:microsoft.com/office/officeart/2005/8/layout/vList4"/>
    <dgm:cxn modelId="{E253D8A9-BCD8-4DD2-8DE7-C40CB0B4790C}" type="presParOf" srcId="{BBE00BF9-E554-44C8-B462-9E0E8BFF5B9F}" destId="{E0B49A22-D567-47DF-BE5D-2790F362E8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EB6F87-5876-40A4-BDC1-9C93F03E1D11}">
      <dsp:nvSpPr>
        <dsp:cNvPr id="0" name=""/>
        <dsp:cNvSpPr/>
      </dsp:nvSpPr>
      <dsp:spPr>
        <a:xfrm>
          <a:off x="0" y="75281"/>
          <a:ext cx="7920879" cy="125719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Базовые учебные действия – </a:t>
          </a:r>
          <a:r>
            <a:rPr lang="ru-RU" sz="1800" kern="1200" dirty="0" smtClean="0"/>
            <a:t>это</a:t>
          </a:r>
          <a:r>
            <a:rPr lang="ru-RU" sz="1800" kern="1200" dirty="0" smtClean="0">
              <a:latin typeface="Arial" charset="0"/>
              <a:cs typeface="Arial" charset="0"/>
            </a:rPr>
            <a:t> элементарные и необходимые единицы учебной деятельности, формирование которых обеспечивает овладение содержанием образования обучающимися с умственной </a:t>
          </a:r>
          <a:r>
            <a:rPr lang="ru-RU" sz="1800" kern="1200" dirty="0" smtClean="0">
              <a:latin typeface="Arial" charset="0"/>
              <a:cs typeface="Arial" charset="0"/>
            </a:rPr>
            <a:t>отсталостью</a:t>
          </a:r>
          <a:endParaRPr lang="ru-RU" sz="1800" kern="1200" dirty="0"/>
        </a:p>
      </dsp:txBody>
      <dsp:txXfrm>
        <a:off x="0" y="75281"/>
        <a:ext cx="7920879" cy="1257192"/>
      </dsp:txXfrm>
    </dsp:sp>
    <dsp:sp modelId="{559F8245-63A9-48AB-940B-64AE41E63AF4}">
      <dsp:nvSpPr>
        <dsp:cNvPr id="0" name=""/>
        <dsp:cNvSpPr/>
      </dsp:nvSpPr>
      <dsp:spPr>
        <a:xfrm>
          <a:off x="0" y="1481531"/>
          <a:ext cx="828091" cy="8280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A19FE8-69CB-42F9-B1C8-12EF79A2385D}">
      <dsp:nvSpPr>
        <dsp:cNvPr id="0" name=""/>
        <dsp:cNvSpPr/>
      </dsp:nvSpPr>
      <dsp:spPr>
        <a:xfrm>
          <a:off x="877777" y="1481531"/>
          <a:ext cx="7043102" cy="8280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Цель реализации программы – </a:t>
          </a:r>
          <a:r>
            <a:rPr lang="ru-RU" sz="1600" b="0" kern="1200" dirty="0" smtClean="0">
              <a:latin typeface="Arial" pitchFamily="34" charset="0"/>
              <a:cs typeface="Arial" pitchFamily="34" charset="0"/>
            </a:rPr>
            <a:t>формирование основ учебной деятельности обучающихся с умственной отсталостью, которые обеспечивают их подготовку к самостоятельной жизни в обществе и 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овладение доступными видами профильного труда</a:t>
          </a:r>
          <a:endParaRPr lang="ru-RU" sz="1600" b="1" kern="1200" dirty="0"/>
        </a:p>
      </dsp:txBody>
      <dsp:txXfrm>
        <a:off x="877777" y="1481531"/>
        <a:ext cx="7043102" cy="828091"/>
      </dsp:txXfrm>
    </dsp:sp>
    <dsp:sp modelId="{43A1AF47-020B-450A-B438-361E49B39FC7}">
      <dsp:nvSpPr>
        <dsp:cNvPr id="0" name=""/>
        <dsp:cNvSpPr/>
      </dsp:nvSpPr>
      <dsp:spPr>
        <a:xfrm>
          <a:off x="0" y="2408994"/>
          <a:ext cx="828091" cy="8280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F04CB94-563E-4D47-A4C8-95A8B9F40A1C}">
      <dsp:nvSpPr>
        <dsp:cNvPr id="0" name=""/>
        <dsp:cNvSpPr/>
      </dsp:nvSpPr>
      <dsp:spPr>
        <a:xfrm>
          <a:off x="877777" y="2408994"/>
          <a:ext cx="7043102" cy="828091"/>
        </a:xfrm>
        <a:prstGeom prst="roundRect">
          <a:avLst>
            <a:gd name="adj" fmla="val 16670"/>
          </a:avLst>
        </a:prstGeom>
        <a:solidFill>
          <a:schemeClr val="accent5">
            <a:lumMod val="40000"/>
            <a:lumOff val="6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Для реализации цели программы необходимо определить связи базовых учебных действий с содержанием учебных предметов </a:t>
          </a:r>
          <a:endParaRPr lang="ru-RU" sz="1600" b="1" kern="1200" dirty="0">
            <a:latin typeface="Arial" pitchFamily="34" charset="0"/>
            <a:cs typeface="Arial" pitchFamily="34" charset="0"/>
          </a:endParaRPr>
        </a:p>
      </dsp:txBody>
      <dsp:txXfrm>
        <a:off x="877777" y="2408994"/>
        <a:ext cx="7043102" cy="82809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876943-AE3A-4E1B-BAB1-F7EF15634533}">
      <dsp:nvSpPr>
        <dsp:cNvPr id="0" name=""/>
        <dsp:cNvSpPr/>
      </dsp:nvSpPr>
      <dsp:spPr>
        <a:xfrm>
          <a:off x="0" y="0"/>
          <a:ext cx="7920880" cy="7902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Познавательные учебные действия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1663202" y="0"/>
        <a:ext cx="6257677" cy="790269"/>
      </dsp:txXfrm>
    </dsp:sp>
    <dsp:sp modelId="{8AE3880A-A5BF-418F-8EB7-420A5B166D28}">
      <dsp:nvSpPr>
        <dsp:cNvPr id="0" name=""/>
        <dsp:cNvSpPr/>
      </dsp:nvSpPr>
      <dsp:spPr>
        <a:xfrm>
          <a:off x="79026" y="79026"/>
          <a:ext cx="1584176" cy="6322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B5F5A8-1D77-4C12-B1B2-AC4EA4DF4DC0}">
      <dsp:nvSpPr>
        <dsp:cNvPr id="0" name=""/>
        <dsp:cNvSpPr/>
      </dsp:nvSpPr>
      <dsp:spPr>
        <a:xfrm>
          <a:off x="0" y="869296"/>
          <a:ext cx="7920880" cy="790269"/>
        </a:xfrm>
        <a:prstGeom prst="roundRect">
          <a:avLst>
            <a:gd name="adj" fmla="val 10000"/>
          </a:avLst>
        </a:prstGeom>
        <a:solidFill>
          <a:schemeClr val="accent2">
            <a:hueOff val="1443671"/>
            <a:satOff val="-12254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Коммуникативные учебные действия 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1663202" y="869296"/>
        <a:ext cx="6257677" cy="790269"/>
      </dsp:txXfrm>
    </dsp:sp>
    <dsp:sp modelId="{5DF5AC5D-DE69-40B9-9BFF-53DF58FC2936}">
      <dsp:nvSpPr>
        <dsp:cNvPr id="0" name=""/>
        <dsp:cNvSpPr/>
      </dsp:nvSpPr>
      <dsp:spPr>
        <a:xfrm>
          <a:off x="79026" y="948323"/>
          <a:ext cx="1584176" cy="6322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BC3129-C51A-4967-8B27-F540C0687ED9}">
      <dsp:nvSpPr>
        <dsp:cNvPr id="0" name=""/>
        <dsp:cNvSpPr/>
      </dsp:nvSpPr>
      <dsp:spPr>
        <a:xfrm>
          <a:off x="0" y="1738593"/>
          <a:ext cx="7920880" cy="790269"/>
        </a:xfrm>
        <a:prstGeom prst="roundRect">
          <a:avLst>
            <a:gd name="adj" fmla="val 10000"/>
          </a:avLst>
        </a:prstGeom>
        <a:solidFill>
          <a:schemeClr val="accent2">
            <a:hueOff val="2887343"/>
            <a:satOff val="-24507"/>
            <a:lumOff val="-366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Регулятивные учебные действия 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1663202" y="1738593"/>
        <a:ext cx="6257677" cy="790269"/>
      </dsp:txXfrm>
    </dsp:sp>
    <dsp:sp modelId="{F15C1219-27EC-455A-84C8-CA7DEDB5ECF1}">
      <dsp:nvSpPr>
        <dsp:cNvPr id="0" name=""/>
        <dsp:cNvSpPr/>
      </dsp:nvSpPr>
      <dsp:spPr>
        <a:xfrm>
          <a:off x="79026" y="1817620"/>
          <a:ext cx="1584176" cy="6322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540B5F-D9E8-4C1A-9997-E9A91B73DBB3}">
      <dsp:nvSpPr>
        <dsp:cNvPr id="0" name=""/>
        <dsp:cNvSpPr/>
      </dsp:nvSpPr>
      <dsp:spPr>
        <a:xfrm>
          <a:off x="0" y="2607890"/>
          <a:ext cx="7920880" cy="790269"/>
        </a:xfrm>
        <a:prstGeom prst="roundRect">
          <a:avLst>
            <a:gd name="adj" fmla="val 10000"/>
          </a:avLst>
        </a:prstGeom>
        <a:solidFill>
          <a:schemeClr val="accent2">
            <a:hueOff val="4331014"/>
            <a:satOff val="-36761"/>
            <a:lumOff val="-549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Личностные учебные действия 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1663202" y="2607890"/>
        <a:ext cx="6257677" cy="790269"/>
      </dsp:txXfrm>
    </dsp:sp>
    <dsp:sp modelId="{F83D5A48-8F85-4353-96E4-4DA8383951A3}">
      <dsp:nvSpPr>
        <dsp:cNvPr id="0" name=""/>
        <dsp:cNvSpPr/>
      </dsp:nvSpPr>
      <dsp:spPr>
        <a:xfrm>
          <a:off x="79026" y="2686916"/>
          <a:ext cx="1584176" cy="6322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876943-AE3A-4E1B-BAB1-F7EF15634533}">
      <dsp:nvSpPr>
        <dsp:cNvPr id="0" name=""/>
        <dsp:cNvSpPr/>
      </dsp:nvSpPr>
      <dsp:spPr>
        <a:xfrm>
          <a:off x="0" y="0"/>
          <a:ext cx="7776864" cy="108504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Дифференцированно  воспринимать окружающий мир, его временно-пространственную организацию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63877" y="0"/>
        <a:ext cx="6112986" cy="1085049"/>
      </dsp:txXfrm>
    </dsp:sp>
    <dsp:sp modelId="{8AE3880A-A5BF-418F-8EB7-420A5B166D28}">
      <dsp:nvSpPr>
        <dsp:cNvPr id="0" name=""/>
        <dsp:cNvSpPr/>
      </dsp:nvSpPr>
      <dsp:spPr>
        <a:xfrm>
          <a:off x="108505" y="108504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BC3129-C51A-4967-8B27-F540C0687ED9}">
      <dsp:nvSpPr>
        <dsp:cNvPr id="0" name=""/>
        <dsp:cNvSpPr/>
      </dsp:nvSpPr>
      <dsp:spPr>
        <a:xfrm>
          <a:off x="0" y="1193554"/>
          <a:ext cx="7776864" cy="108504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Использовать усвоенные логические операции (сравнение, анализ, синтез, обобщение, классификацию, установление аналогий, закономерностей, причинно-следственных связей) на наглядном, доступном вербальном материале, на основе практической деятельности в соответствии с индивидуальными возможностями)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63877" y="1193554"/>
        <a:ext cx="6112986" cy="1085049"/>
      </dsp:txXfrm>
    </dsp:sp>
    <dsp:sp modelId="{F15C1219-27EC-455A-84C8-CA7DEDB5ECF1}">
      <dsp:nvSpPr>
        <dsp:cNvPr id="0" name=""/>
        <dsp:cNvSpPr/>
      </dsp:nvSpPr>
      <dsp:spPr>
        <a:xfrm>
          <a:off x="108505" y="1302059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18C53F-F344-4645-9377-05CAA87C1E78}">
      <dsp:nvSpPr>
        <dsp:cNvPr id="0" name=""/>
        <dsp:cNvSpPr/>
      </dsp:nvSpPr>
      <dsp:spPr>
        <a:xfrm>
          <a:off x="0" y="2387109"/>
          <a:ext cx="7776864" cy="108504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Использовать в жизни и деятельности некоторые </a:t>
          </a:r>
          <a:r>
            <a:rPr lang="ru-RU" sz="1400" kern="1200" dirty="0" err="1" smtClean="0">
              <a:solidFill>
                <a:schemeClr val="tx1"/>
              </a:solidFill>
            </a:rPr>
            <a:t>межпредметные</a:t>
          </a:r>
          <a:r>
            <a:rPr lang="ru-RU" sz="1400" kern="1200" dirty="0" smtClean="0">
              <a:solidFill>
                <a:schemeClr val="tx1"/>
              </a:solidFill>
            </a:rPr>
            <a:t> знания, отражающие несложные, доступные существенные связи и отношения между объектами и процессами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63877" y="2387109"/>
        <a:ext cx="6112986" cy="1085049"/>
      </dsp:txXfrm>
    </dsp:sp>
    <dsp:sp modelId="{53EA7634-2975-4413-A200-8FF2D360A409}">
      <dsp:nvSpPr>
        <dsp:cNvPr id="0" name=""/>
        <dsp:cNvSpPr/>
      </dsp:nvSpPr>
      <dsp:spPr>
        <a:xfrm>
          <a:off x="108505" y="2495614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876943-AE3A-4E1B-BAB1-F7EF15634533}">
      <dsp:nvSpPr>
        <dsp:cNvPr id="0" name=""/>
        <dsp:cNvSpPr/>
      </dsp:nvSpPr>
      <dsp:spPr>
        <a:xfrm>
          <a:off x="0" y="0"/>
          <a:ext cx="7776864" cy="108504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Принимать и сохранять цели и задачи решения типовых учебных и практических задач, осуществлять коллективный поиск средств их осуществления; осознанно действовать на основе разных видов инструкций для решения практических и учебных задач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63877" y="0"/>
        <a:ext cx="6112986" cy="1085049"/>
      </dsp:txXfrm>
    </dsp:sp>
    <dsp:sp modelId="{8AE3880A-A5BF-418F-8EB7-420A5B166D28}">
      <dsp:nvSpPr>
        <dsp:cNvPr id="0" name=""/>
        <dsp:cNvSpPr/>
      </dsp:nvSpPr>
      <dsp:spPr>
        <a:xfrm>
          <a:off x="108505" y="108504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BC3129-C51A-4967-8B27-F540C0687ED9}">
      <dsp:nvSpPr>
        <dsp:cNvPr id="0" name=""/>
        <dsp:cNvSpPr/>
      </dsp:nvSpPr>
      <dsp:spPr>
        <a:xfrm>
          <a:off x="0" y="1193554"/>
          <a:ext cx="7776864" cy="108504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Осуществлять взаимный контроль в совместной деятельности; обладать готовностью к осуществлению самоконтроля в процессе деятельности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63877" y="1193554"/>
        <a:ext cx="6112986" cy="1085049"/>
      </dsp:txXfrm>
    </dsp:sp>
    <dsp:sp modelId="{F15C1219-27EC-455A-84C8-CA7DEDB5ECF1}">
      <dsp:nvSpPr>
        <dsp:cNvPr id="0" name=""/>
        <dsp:cNvSpPr/>
      </dsp:nvSpPr>
      <dsp:spPr>
        <a:xfrm>
          <a:off x="108505" y="1302059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18C53F-F344-4645-9377-05CAA87C1E78}">
      <dsp:nvSpPr>
        <dsp:cNvPr id="0" name=""/>
        <dsp:cNvSpPr/>
      </dsp:nvSpPr>
      <dsp:spPr>
        <a:xfrm>
          <a:off x="0" y="2387109"/>
          <a:ext cx="7776864" cy="1085049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Адекватно реагировать на внешний контроль и оценку, корректировать в соответствии с ней свою деятельность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63877" y="2387109"/>
        <a:ext cx="6112986" cy="1085049"/>
      </dsp:txXfrm>
    </dsp:sp>
    <dsp:sp modelId="{53EA7634-2975-4413-A200-8FF2D360A409}">
      <dsp:nvSpPr>
        <dsp:cNvPr id="0" name=""/>
        <dsp:cNvSpPr/>
      </dsp:nvSpPr>
      <dsp:spPr>
        <a:xfrm>
          <a:off x="108505" y="2495614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876943-AE3A-4E1B-BAB1-F7EF15634533}">
      <dsp:nvSpPr>
        <dsp:cNvPr id="0" name=""/>
        <dsp:cNvSpPr/>
      </dsp:nvSpPr>
      <dsp:spPr>
        <a:xfrm>
          <a:off x="0" y="0"/>
          <a:ext cx="7776864" cy="1085049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Испытывать чувство гордости за свою страну, гордиться достижениями своих и товарищей, адекватно эмоционально откликаться на произведения живописи, литературы уважительно и бережно относиться к людям труда и результатам их деятельности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63877" y="0"/>
        <a:ext cx="6112986" cy="1085049"/>
      </dsp:txXfrm>
    </dsp:sp>
    <dsp:sp modelId="{8AE3880A-A5BF-418F-8EB7-420A5B166D28}">
      <dsp:nvSpPr>
        <dsp:cNvPr id="0" name=""/>
        <dsp:cNvSpPr/>
      </dsp:nvSpPr>
      <dsp:spPr>
        <a:xfrm>
          <a:off x="108505" y="108504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BC3129-C51A-4967-8B27-F540C0687ED9}">
      <dsp:nvSpPr>
        <dsp:cNvPr id="0" name=""/>
        <dsp:cNvSpPr/>
      </dsp:nvSpPr>
      <dsp:spPr>
        <a:xfrm>
          <a:off x="0" y="1193554"/>
          <a:ext cx="7776864" cy="108504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Активно включаться в общеполезную социальную деятельность</a:t>
          </a:r>
        </a:p>
      </dsp:txBody>
      <dsp:txXfrm>
        <a:off x="1663877" y="1193554"/>
        <a:ext cx="6112986" cy="1085049"/>
      </dsp:txXfrm>
    </dsp:sp>
    <dsp:sp modelId="{F15C1219-27EC-455A-84C8-CA7DEDB5ECF1}">
      <dsp:nvSpPr>
        <dsp:cNvPr id="0" name=""/>
        <dsp:cNvSpPr/>
      </dsp:nvSpPr>
      <dsp:spPr>
        <a:xfrm>
          <a:off x="108505" y="1302059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18C53F-F344-4645-9377-05CAA87C1E78}">
      <dsp:nvSpPr>
        <dsp:cNvPr id="0" name=""/>
        <dsp:cNvSpPr/>
      </dsp:nvSpPr>
      <dsp:spPr>
        <a:xfrm>
          <a:off x="0" y="2387109"/>
          <a:ext cx="7776864" cy="108504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Бережно относиться к культурно-историческому наследию родного края и страны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63877" y="2387109"/>
        <a:ext cx="6112986" cy="1085049"/>
      </dsp:txXfrm>
    </dsp:sp>
    <dsp:sp modelId="{53EA7634-2975-4413-A200-8FF2D360A409}">
      <dsp:nvSpPr>
        <dsp:cNvPr id="0" name=""/>
        <dsp:cNvSpPr/>
      </dsp:nvSpPr>
      <dsp:spPr>
        <a:xfrm>
          <a:off x="108505" y="2495614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876943-AE3A-4E1B-BAB1-F7EF15634533}">
      <dsp:nvSpPr>
        <dsp:cNvPr id="0" name=""/>
        <dsp:cNvSpPr/>
      </dsp:nvSpPr>
      <dsp:spPr>
        <a:xfrm>
          <a:off x="0" y="0"/>
          <a:ext cx="7776864" cy="108504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Вступать в диалог и поддерживать коммуникацию в разных ситуациях социального взаимодействия (учебных, трудовых, бытовых)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63877" y="0"/>
        <a:ext cx="6112986" cy="1085049"/>
      </dsp:txXfrm>
    </dsp:sp>
    <dsp:sp modelId="{8AE3880A-A5BF-418F-8EB7-420A5B166D28}">
      <dsp:nvSpPr>
        <dsp:cNvPr id="0" name=""/>
        <dsp:cNvSpPr/>
      </dsp:nvSpPr>
      <dsp:spPr>
        <a:xfrm>
          <a:off x="108505" y="108504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BC3129-C51A-4967-8B27-F540C0687ED9}">
      <dsp:nvSpPr>
        <dsp:cNvPr id="0" name=""/>
        <dsp:cNvSpPr/>
      </dsp:nvSpPr>
      <dsp:spPr>
        <a:xfrm>
          <a:off x="0" y="1193554"/>
          <a:ext cx="7776864" cy="108504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Слушать собеседника, вступать в диалог и поддерживать его, использовать разные виды делового письма для решения жизненно важных задач;</a:t>
          </a:r>
        </a:p>
      </dsp:txBody>
      <dsp:txXfrm>
        <a:off x="1663877" y="1193554"/>
        <a:ext cx="6112986" cy="1085049"/>
      </dsp:txXfrm>
    </dsp:sp>
    <dsp:sp modelId="{F15C1219-27EC-455A-84C8-CA7DEDB5ECF1}">
      <dsp:nvSpPr>
        <dsp:cNvPr id="0" name=""/>
        <dsp:cNvSpPr/>
      </dsp:nvSpPr>
      <dsp:spPr>
        <a:xfrm>
          <a:off x="108505" y="1302059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18C53F-F344-4645-9377-05CAA87C1E78}">
      <dsp:nvSpPr>
        <dsp:cNvPr id="0" name=""/>
        <dsp:cNvSpPr/>
      </dsp:nvSpPr>
      <dsp:spPr>
        <a:xfrm>
          <a:off x="0" y="2387109"/>
          <a:ext cx="7776864" cy="1085049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Использовать доступные источники и средства получения информации для решения коммуникативных и познавательных задач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63877" y="2387109"/>
        <a:ext cx="6112986" cy="1085049"/>
      </dsp:txXfrm>
    </dsp:sp>
    <dsp:sp modelId="{53EA7634-2975-4413-A200-8FF2D360A409}">
      <dsp:nvSpPr>
        <dsp:cNvPr id="0" name=""/>
        <dsp:cNvSpPr/>
      </dsp:nvSpPr>
      <dsp:spPr>
        <a:xfrm>
          <a:off x="108505" y="2495614"/>
          <a:ext cx="1555372" cy="868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8076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8258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3048000" y="2400300"/>
            <a:ext cx="6096000" cy="13716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6096762" cy="27432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8000 w 8129016"/>
              <a:gd name="connsiteY3" fmla="*/ 1828800 h 3657600"/>
              <a:gd name="connsiteX4" fmla="*/ 4064000 w 8129016"/>
              <a:gd name="connsiteY4" fmla="*/ 1828800 h 3657600"/>
              <a:gd name="connsiteX5" fmla="*/ 4064000 w 8129016"/>
              <a:gd name="connsiteY5" fmla="*/ 3657600 h 3657600"/>
              <a:gd name="connsiteX6" fmla="*/ 0 w 8129016"/>
              <a:gd name="connsiteY6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096000" y="1028700"/>
            <a:ext cx="3048000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3048000" y="3771900"/>
            <a:ext cx="3048000" cy="137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096000" y="3771900"/>
            <a:ext cx="3048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419089"/>
            <a:ext cx="6096000" cy="800733"/>
          </a:xfrm>
          <a:prstGeom prst="rect">
            <a:avLst/>
          </a:prstGeom>
        </p:spPr>
        <p:txBody>
          <a:bodyPr lIns="205740" rIns="342900" anchor="b">
            <a:noAutofit/>
          </a:bodyPr>
          <a:lstStyle>
            <a:lvl1pPr algn="l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4767262"/>
            <a:ext cx="3048000" cy="273844"/>
          </a:xfrm>
          <a:prstGeom prst="rect">
            <a:avLst/>
          </a:prstGeom>
        </p:spPr>
        <p:txBody>
          <a:bodyPr rIns="34290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4767263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48000" y="4767263"/>
            <a:ext cx="3048000" cy="27384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242703"/>
            <a:ext cx="6096000" cy="305918"/>
          </a:xfrm>
          <a:prstGeom prst="rect">
            <a:avLst/>
          </a:prstGeom>
        </p:spPr>
        <p:txBody>
          <a:bodyPr lIns="205740"/>
          <a:lstStyle>
            <a:lvl1pPr marL="0" indent="0" algn="l">
              <a:buNone/>
              <a:defRPr sz="1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30801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3771900"/>
            <a:ext cx="9144000" cy="13716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028701"/>
            <a:ext cx="9144000" cy="27432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89" y="3905738"/>
            <a:ext cx="7398822" cy="800733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41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89" y="4623979"/>
            <a:ext cx="7398822" cy="360098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21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52083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3771900"/>
            <a:ext cx="9144000" cy="13716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028701"/>
            <a:ext cx="9144000" cy="27432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89" y="3905738"/>
            <a:ext cx="7398822" cy="800733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41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89" y="4623979"/>
            <a:ext cx="7398822" cy="360098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21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30578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3771900"/>
            <a:ext cx="9144000" cy="13716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028701"/>
            <a:ext cx="9144000" cy="27432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89" y="3905738"/>
            <a:ext cx="7398822" cy="800733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41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89" y="4623979"/>
            <a:ext cx="7398822" cy="360098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21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377901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2465766" y="3055996"/>
            <a:ext cx="6325844" cy="800733"/>
          </a:xfrm>
          <a:prstGeom prst="rect">
            <a:avLst/>
          </a:prstGeom>
        </p:spPr>
        <p:txBody>
          <a:bodyPr lIns="205740" rIns="0" anchor="b">
            <a:noAutofit/>
          </a:bodyPr>
          <a:lstStyle>
            <a:lvl1pPr algn="l">
              <a:defRPr sz="41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2465766" y="3879610"/>
            <a:ext cx="6325844" cy="360098"/>
          </a:xfrm>
          <a:prstGeom prst="rect">
            <a:avLst/>
          </a:prstGeom>
        </p:spPr>
        <p:txBody>
          <a:bodyPr wrap="square" lIns="205740" rIns="0">
            <a:spAutoFit/>
          </a:bodyPr>
          <a:lstStyle>
            <a:lvl1pPr marL="0" indent="0" algn="l">
              <a:buNone/>
              <a:defRPr sz="21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200512" y="3310916"/>
            <a:ext cx="1255943" cy="854921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5855167" cy="3542498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3909940"/>
            <a:ext cx="2810666" cy="1233560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427460" y="4767262"/>
            <a:ext cx="1448908" cy="273844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10667" y="4767263"/>
            <a:ext cx="4235785" cy="273844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142626" y="4767263"/>
            <a:ext cx="648984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8131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28650" y="4701407"/>
            <a:ext cx="78867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253"/>
            <a:ext cx="7183710" cy="994172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spcAft>
                <a:spcPts val="900"/>
              </a:spcAft>
              <a:defRPr sz="30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900"/>
              </a:spcAft>
              <a:defRPr sz="27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900"/>
              </a:spcAft>
              <a:defRPr sz="24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900"/>
              </a:spcAft>
              <a:defRPr sz="21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900"/>
              </a:spcAft>
              <a:defRPr sz="21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973020" cy="273844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8979" y="4767263"/>
            <a:ext cx="5186043" cy="273844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6366" y="4767263"/>
            <a:ext cx="648984" cy="273844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7781075" y="4767263"/>
            <a:ext cx="0" cy="273844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62779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28650" y="4701407"/>
            <a:ext cx="78867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253"/>
            <a:ext cx="7183710" cy="994172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973020" cy="273844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8979" y="4767263"/>
            <a:ext cx="5186043" cy="273844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6366" y="4767263"/>
            <a:ext cx="648984" cy="273844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7781075" y="4767263"/>
            <a:ext cx="0" cy="273844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92463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28650" y="4701407"/>
            <a:ext cx="78867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253"/>
            <a:ext cx="7183710" cy="994172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973020" cy="273844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8979" y="4767263"/>
            <a:ext cx="5186043" cy="273844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6366" y="4767263"/>
            <a:ext cx="648984" cy="273844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7781075" y="4767263"/>
            <a:ext cx="0" cy="273844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4191930"/>
            <a:ext cx="7886700" cy="46977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>
              <a:spcBef>
                <a:spcPts val="900"/>
              </a:spcBef>
            </a:pPr>
            <a:r>
              <a:rPr lang="en-US" dirty="0"/>
              <a:t>Insert a short description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243084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28650" y="4701407"/>
            <a:ext cx="78867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253"/>
            <a:ext cx="7183710" cy="994172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973020" cy="273844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8979" y="4767263"/>
            <a:ext cx="5186043" cy="273844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6366" y="4767263"/>
            <a:ext cx="648984" cy="273844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7781075" y="4767263"/>
            <a:ext cx="0" cy="273844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781332" cy="3263504"/>
          </a:xfrm>
          <a:prstGeom prst="rect">
            <a:avLst/>
          </a:prstGeom>
        </p:spPr>
        <p:txBody>
          <a:bodyPr vert="horz" lIns="0" tIns="34290" rIns="68580" bIns="34290" rtlCol="0">
            <a:normAutofit/>
          </a:bodyPr>
          <a:lstStyle>
            <a:lvl1pPr>
              <a:spcAft>
                <a:spcPts val="1350"/>
              </a:spcAft>
              <a:defRPr lang="en-US" sz="24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1350"/>
              </a:spcAft>
              <a:defRPr lang="en-US" sz="21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1350"/>
              </a:spcAft>
              <a:defRPr lang="en-US" sz="18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1350"/>
              </a:spcAft>
              <a:defRPr lang="en-US" sz="15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1350"/>
              </a:spcAft>
              <a:defRPr lang="en-US" sz="15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734018" y="1369218"/>
            <a:ext cx="3781332" cy="3263504"/>
          </a:xfrm>
          <a:prstGeom prst="rect">
            <a:avLst/>
          </a:prstGeom>
        </p:spPr>
        <p:txBody>
          <a:bodyPr vert="horz" lIns="0" tIns="34290" rIns="68580" bIns="34290" rtlCol="0">
            <a:normAutofit/>
          </a:bodyPr>
          <a:lstStyle>
            <a:lvl1pPr>
              <a:spcAft>
                <a:spcPts val="1350"/>
              </a:spcAft>
              <a:defRPr lang="en-US" sz="24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1350"/>
              </a:spcAft>
              <a:defRPr lang="en-US" sz="21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1350"/>
              </a:spcAft>
              <a:defRPr lang="en-US" sz="18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1350"/>
              </a:spcAft>
              <a:defRPr lang="en-US" sz="15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1350"/>
              </a:spcAft>
              <a:defRPr lang="en-US" sz="15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720095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28650" y="4701407"/>
            <a:ext cx="78867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253"/>
            <a:ext cx="7183710" cy="994172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spcAft>
                <a:spcPts val="900"/>
              </a:spcAft>
              <a:defRPr sz="3000">
                <a:solidFill>
                  <a:schemeClr val="bg1"/>
                </a:solidFill>
                <a:latin typeface="+mj-lt"/>
              </a:defRPr>
            </a:lvl1pPr>
            <a:lvl2pPr>
              <a:spcAft>
                <a:spcPts val="900"/>
              </a:spcAft>
              <a:defRPr sz="2700">
                <a:solidFill>
                  <a:schemeClr val="bg1"/>
                </a:solidFill>
                <a:latin typeface="+mj-lt"/>
              </a:defRPr>
            </a:lvl2pPr>
            <a:lvl3pPr>
              <a:spcAft>
                <a:spcPts val="900"/>
              </a:spcAft>
              <a:defRPr sz="2400">
                <a:solidFill>
                  <a:schemeClr val="bg1"/>
                </a:solidFill>
                <a:latin typeface="+mj-lt"/>
              </a:defRPr>
            </a:lvl3pPr>
            <a:lvl4pPr>
              <a:spcAft>
                <a:spcPts val="900"/>
              </a:spcAft>
              <a:defRPr sz="2100">
                <a:solidFill>
                  <a:schemeClr val="bg1"/>
                </a:solidFill>
                <a:latin typeface="+mj-lt"/>
              </a:defRPr>
            </a:lvl4pPr>
            <a:lvl5pPr>
              <a:spcAft>
                <a:spcPts val="900"/>
              </a:spcAft>
              <a:defRPr sz="2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973020" cy="273844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8979" y="4767263"/>
            <a:ext cx="5186043" cy="273844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6366" y="4767263"/>
            <a:ext cx="648984" cy="273844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7781075" y="4767263"/>
            <a:ext cx="0" cy="273844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02549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28650" y="4701407"/>
            <a:ext cx="78867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253"/>
            <a:ext cx="7183710" cy="994172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973020" cy="273844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8979" y="4767263"/>
            <a:ext cx="5186043" cy="273844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6366" y="4767263"/>
            <a:ext cx="648984" cy="273844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7781075" y="4767263"/>
            <a:ext cx="0" cy="273844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1207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3568262" y="3055996"/>
            <a:ext cx="5223349" cy="800733"/>
          </a:xfrm>
          <a:prstGeom prst="rect">
            <a:avLst/>
          </a:prstGeom>
        </p:spPr>
        <p:txBody>
          <a:bodyPr lIns="205740" rIns="0" anchor="b">
            <a:noAutofit/>
          </a:bodyPr>
          <a:lstStyle>
            <a:lvl1pPr algn="l">
              <a:defRPr sz="24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3568262" y="3879609"/>
            <a:ext cx="5223349" cy="305918"/>
          </a:xfrm>
          <a:prstGeom prst="rect">
            <a:avLst/>
          </a:prstGeom>
        </p:spPr>
        <p:txBody>
          <a:bodyPr lIns="205740" rIns="0"/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Freeform: Shape 30"/>
          <p:cNvSpPr/>
          <p:nvPr userDrawn="1"/>
        </p:nvSpPr>
        <p:spPr>
          <a:xfrm rot="5400000">
            <a:off x="-365491" y="2306632"/>
            <a:ext cx="3202361" cy="2471378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7471625" cy="3542498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Freeform: Shape 34"/>
          <p:cNvSpPr/>
          <p:nvPr userDrawn="1"/>
        </p:nvSpPr>
        <p:spPr>
          <a:xfrm rot="10800000" flipV="1">
            <a:off x="1067608" y="3909940"/>
            <a:ext cx="3359516" cy="1233560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4063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1"/>
            <a:ext cx="7471625" cy="3542498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 rot="5400000">
            <a:off x="-365491" y="2306632"/>
            <a:ext cx="3202361" cy="2471378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 rot="10800000" flipV="1">
            <a:off x="1067608" y="3909940"/>
            <a:ext cx="3359516" cy="1233560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527365"/>
            <a:ext cx="7886700" cy="2534663"/>
          </a:xfrm>
          <a:prstGeom prst="rect">
            <a:avLst/>
          </a:prstGeom>
        </p:spPr>
        <p:txBody>
          <a:bodyPr lIns="0" tIns="205740" rIns="0" bIns="0" anchor="ctr">
            <a:normAutofit/>
          </a:bodyPr>
          <a:lstStyle>
            <a:lvl1pPr marL="0" indent="0" algn="r">
              <a:spcBef>
                <a:spcPts val="900"/>
              </a:spcBef>
              <a:buNone/>
              <a:defRPr sz="54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342900" indent="0" algn="ctr">
              <a:spcBef>
                <a:spcPts val="900"/>
              </a:spcBef>
              <a:buNone/>
              <a:defRPr sz="2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0" indent="0" algn="ctr">
              <a:spcBef>
                <a:spcPts val="900"/>
              </a:spcBef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00" indent="0" algn="ctr"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00" indent="0" algn="ctr"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Your Quote Goes Here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4062028"/>
            <a:ext cx="7886699" cy="378637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6615448" y="411510"/>
            <a:ext cx="1899902" cy="1308975"/>
          </a:xfrm>
          <a:custGeom>
            <a:avLst/>
            <a:gdLst>
              <a:gd name="connsiteX0" fmla="*/ 850180 w 1028774"/>
              <a:gd name="connsiteY0" fmla="*/ 0 h 708794"/>
              <a:gd name="connsiteX1" fmla="*/ 958081 w 1028774"/>
              <a:gd name="connsiteY1" fmla="*/ 89297 h 708794"/>
              <a:gd name="connsiteX2" fmla="*/ 820415 w 1028774"/>
              <a:gd name="connsiteY2" fmla="*/ 319981 h 708794"/>
              <a:gd name="connsiteX3" fmla="*/ 1028774 w 1028774"/>
              <a:gd name="connsiteY3" fmla="*/ 319981 h 708794"/>
              <a:gd name="connsiteX4" fmla="*/ 1028774 w 1028774"/>
              <a:gd name="connsiteY4" fmla="*/ 708794 h 708794"/>
              <a:gd name="connsiteX5" fmla="*/ 545083 w 1028774"/>
              <a:gd name="connsiteY5" fmla="*/ 708794 h 708794"/>
              <a:gd name="connsiteX6" fmla="*/ 545083 w 1028774"/>
              <a:gd name="connsiteY6" fmla="*/ 442764 h 708794"/>
              <a:gd name="connsiteX7" fmla="*/ 850180 w 1028774"/>
              <a:gd name="connsiteY7" fmla="*/ 0 h 708794"/>
              <a:gd name="connsiteX8" fmla="*/ 303731 w 1028774"/>
              <a:gd name="connsiteY8" fmla="*/ 0 h 708794"/>
              <a:gd name="connsiteX9" fmla="*/ 411137 w 1028774"/>
              <a:gd name="connsiteY9" fmla="*/ 89297 h 708794"/>
              <a:gd name="connsiteX10" fmla="*/ 275332 w 1028774"/>
              <a:gd name="connsiteY10" fmla="*/ 319981 h 708794"/>
              <a:gd name="connsiteX11" fmla="*/ 483691 w 1028774"/>
              <a:gd name="connsiteY11" fmla="*/ 319981 h 708794"/>
              <a:gd name="connsiteX12" fmla="*/ 483691 w 1028774"/>
              <a:gd name="connsiteY12" fmla="*/ 708794 h 708794"/>
              <a:gd name="connsiteX13" fmla="*/ 0 w 1028774"/>
              <a:gd name="connsiteY13" fmla="*/ 708794 h 708794"/>
              <a:gd name="connsiteX14" fmla="*/ 0 w 1028774"/>
              <a:gd name="connsiteY14" fmla="*/ 442764 h 708794"/>
              <a:gd name="connsiteX15" fmla="*/ 303731 w 1028774"/>
              <a:gd name="connsiteY15" fmla="*/ 0 h 708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8774" h="708794">
                <a:moveTo>
                  <a:pt x="850180" y="0"/>
                </a:moveTo>
                <a:lnTo>
                  <a:pt x="958081" y="89297"/>
                </a:lnTo>
                <a:cubicBezTo>
                  <a:pt x="873745" y="173633"/>
                  <a:pt x="827856" y="250527"/>
                  <a:pt x="820415" y="319981"/>
                </a:cubicBezTo>
                <a:lnTo>
                  <a:pt x="1028774" y="319981"/>
                </a:lnTo>
                <a:lnTo>
                  <a:pt x="1028774" y="708794"/>
                </a:lnTo>
                <a:lnTo>
                  <a:pt x="545083" y="708794"/>
                </a:lnTo>
                <a:lnTo>
                  <a:pt x="545083" y="442764"/>
                </a:lnTo>
                <a:cubicBezTo>
                  <a:pt x="545083" y="281533"/>
                  <a:pt x="646782" y="133945"/>
                  <a:pt x="850180" y="0"/>
                </a:cubicBezTo>
                <a:close/>
                <a:moveTo>
                  <a:pt x="303731" y="0"/>
                </a:moveTo>
                <a:lnTo>
                  <a:pt x="411137" y="89297"/>
                </a:lnTo>
                <a:cubicBezTo>
                  <a:pt x="327945" y="173633"/>
                  <a:pt x="282676" y="250527"/>
                  <a:pt x="275332" y="319981"/>
                </a:cubicBezTo>
                <a:lnTo>
                  <a:pt x="483691" y="319981"/>
                </a:lnTo>
                <a:lnTo>
                  <a:pt x="483691" y="708794"/>
                </a:lnTo>
                <a:lnTo>
                  <a:pt x="0" y="708794"/>
                </a:lnTo>
                <a:lnTo>
                  <a:pt x="0" y="442764"/>
                </a:lnTo>
                <a:cubicBezTo>
                  <a:pt x="0" y="281533"/>
                  <a:pt x="101244" y="133945"/>
                  <a:pt x="3037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28650" y="4701407"/>
            <a:ext cx="78867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973020" cy="273844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8979" y="4767263"/>
            <a:ext cx="5186043" cy="273844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6366" y="4767263"/>
            <a:ext cx="648984" cy="273844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7781075" y="4767263"/>
            <a:ext cx="0" cy="273844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29831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>
            <a:off x="0" y="1"/>
            <a:ext cx="7471625" cy="3542498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 rot="5400000">
            <a:off x="-365491" y="2306632"/>
            <a:ext cx="3202361" cy="2471378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 rot="10800000" flipV="1">
            <a:off x="1067608" y="3909940"/>
            <a:ext cx="3359516" cy="1233560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883644" y="1935"/>
            <a:ext cx="5376713" cy="3933385"/>
          </a:xfrm>
          <a:prstGeom prst="rect">
            <a:avLst/>
          </a:prstGeom>
          <a:noFill/>
        </p:spPr>
        <p:txBody>
          <a:bodyPr vert="horz" wrap="none" lIns="68580" tIns="34290" rIns="68580" bIns="34290" rtlCol="0" anchor="ctr">
            <a:spAutoFit/>
          </a:bodyPr>
          <a:lstStyle>
            <a:lvl1pPr>
              <a:defRPr lang="en-US" sz="279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685766"/>
            <a:r>
              <a:rPr lang="en-US" dirty="0"/>
              <a:t>BIG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107407" y="4174442"/>
            <a:ext cx="4929188" cy="5928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24188" y="3285825"/>
            <a:ext cx="30956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1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3600" b="1">
                <a:solidFill>
                  <a:schemeClr val="accent3"/>
                </a:solidFill>
              </a:defRPr>
            </a:lvl2pPr>
            <a:lvl3pPr marL="685800" indent="0" algn="ctr">
              <a:buNone/>
              <a:defRPr sz="3300" b="1">
                <a:solidFill>
                  <a:schemeClr val="accent3"/>
                </a:solidFill>
              </a:defRPr>
            </a:lvl3pPr>
            <a:lvl4pPr marL="1028700" indent="0" algn="ctr">
              <a:buNone/>
              <a:defRPr sz="3000" b="1">
                <a:solidFill>
                  <a:schemeClr val="accent3"/>
                </a:solidFill>
              </a:defRPr>
            </a:lvl4pPr>
            <a:lvl5pPr marL="1371600" indent="0" algn="ctr">
              <a:buNone/>
              <a:defRPr sz="3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…is beautiful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650" y="4701407"/>
            <a:ext cx="78867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973020" cy="273844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8979" y="4767263"/>
            <a:ext cx="5186043" cy="273844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6366" y="4767263"/>
            <a:ext cx="648984" cy="273844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/>
          <p:cNvCxnSpPr>
            <a:cxnSpLocks/>
          </p:cNvCxnSpPr>
          <p:nvPr userDrawn="1"/>
        </p:nvCxnSpPr>
        <p:spPr>
          <a:xfrm>
            <a:off x="7781075" y="4767263"/>
            <a:ext cx="0" cy="273844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44364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3999" cy="5143502"/>
          </a:xfrm>
          <a:custGeom>
            <a:avLst/>
            <a:gdLst>
              <a:gd name="connsiteX0" fmla="*/ 3629041 w 12191999"/>
              <a:gd name="connsiteY0" fmla="*/ 5213254 h 6858003"/>
              <a:gd name="connsiteX1" fmla="*/ 5902830 w 12191999"/>
              <a:gd name="connsiteY1" fmla="*/ 6858001 h 6858003"/>
              <a:gd name="connsiteX2" fmla="*/ 1423476 w 12191999"/>
              <a:gd name="connsiteY2" fmla="*/ 6858001 h 6858003"/>
              <a:gd name="connsiteX3" fmla="*/ 0 w 12191999"/>
              <a:gd name="connsiteY3" fmla="*/ 2588188 h 6858003"/>
              <a:gd name="connsiteX4" fmla="*/ 3295170 w 12191999"/>
              <a:gd name="connsiteY4" fmla="*/ 4971750 h 6858003"/>
              <a:gd name="connsiteX5" fmla="*/ 765751 w 12191999"/>
              <a:gd name="connsiteY5" fmla="*/ 6858003 h 6858003"/>
              <a:gd name="connsiteX6" fmla="*/ 0 w 12191999"/>
              <a:gd name="connsiteY6" fmla="*/ 6858003 h 6858003"/>
              <a:gd name="connsiteX7" fmla="*/ 0 w 12191999"/>
              <a:gd name="connsiteY7" fmla="*/ 1 h 6858003"/>
              <a:gd name="connsiteX8" fmla="*/ 9962165 w 12191999"/>
              <a:gd name="connsiteY8" fmla="*/ 1 h 6858003"/>
              <a:gd name="connsiteX9" fmla="*/ 3628293 w 12191999"/>
              <a:gd name="connsiteY9" fmla="*/ 4723332 h 6858003"/>
              <a:gd name="connsiteX10" fmla="*/ 0 w 12191999"/>
              <a:gd name="connsiteY10" fmla="*/ 2098807 h 6858003"/>
              <a:gd name="connsiteX11" fmla="*/ 10628317 w 12191999"/>
              <a:gd name="connsiteY11" fmla="*/ 0 h 6858003"/>
              <a:gd name="connsiteX12" fmla="*/ 12191999 w 12191999"/>
              <a:gd name="connsiteY12" fmla="*/ 0 h 6858003"/>
              <a:gd name="connsiteX13" fmla="*/ 12191999 w 12191999"/>
              <a:gd name="connsiteY13" fmla="*/ 6858002 h 6858003"/>
              <a:gd name="connsiteX14" fmla="*/ 6601008 w 12191999"/>
              <a:gd name="connsiteY14" fmla="*/ 6858002 h 6858003"/>
              <a:gd name="connsiteX15" fmla="*/ 3959920 w 12191999"/>
              <a:gd name="connsiteY15" fmla="*/ 4953147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6858003">
                <a:moveTo>
                  <a:pt x="3629041" y="5213254"/>
                </a:moveTo>
                <a:lnTo>
                  <a:pt x="5902830" y="6858001"/>
                </a:lnTo>
                <a:lnTo>
                  <a:pt x="1423476" y="6858001"/>
                </a:lnTo>
                <a:close/>
                <a:moveTo>
                  <a:pt x="0" y="2588188"/>
                </a:moveTo>
                <a:lnTo>
                  <a:pt x="3295170" y="4971750"/>
                </a:lnTo>
                <a:lnTo>
                  <a:pt x="765751" y="6858003"/>
                </a:lnTo>
                <a:lnTo>
                  <a:pt x="0" y="6858003"/>
                </a:lnTo>
                <a:close/>
                <a:moveTo>
                  <a:pt x="0" y="1"/>
                </a:moveTo>
                <a:lnTo>
                  <a:pt x="9962165" y="1"/>
                </a:lnTo>
                <a:lnTo>
                  <a:pt x="3628293" y="4723332"/>
                </a:lnTo>
                <a:lnTo>
                  <a:pt x="0" y="2098807"/>
                </a:lnTo>
                <a:close/>
                <a:moveTo>
                  <a:pt x="10628317" y="0"/>
                </a:moveTo>
                <a:lnTo>
                  <a:pt x="12191999" y="0"/>
                </a:lnTo>
                <a:lnTo>
                  <a:pt x="12191999" y="6858002"/>
                </a:lnTo>
                <a:lnTo>
                  <a:pt x="6601008" y="6858002"/>
                </a:lnTo>
                <a:lnTo>
                  <a:pt x="3959920" y="49531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4409983" y="3638346"/>
            <a:ext cx="4381628" cy="800733"/>
          </a:xfrm>
          <a:prstGeom prst="rect">
            <a:avLst/>
          </a:prstGeom>
        </p:spPr>
        <p:txBody>
          <a:bodyPr lIns="205740" rIns="0" anchor="b">
            <a:noAutofit/>
          </a:bodyPr>
          <a:lstStyle>
            <a:lvl1pPr algn="l">
              <a:defRPr sz="41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4409983" y="4461961"/>
            <a:ext cx="4381628" cy="360098"/>
          </a:xfrm>
          <a:prstGeom prst="rect">
            <a:avLst/>
          </a:prstGeom>
        </p:spPr>
        <p:txBody>
          <a:bodyPr wrap="square" lIns="205740" rIns="0">
            <a:spAutoFit/>
          </a:bodyPr>
          <a:lstStyle>
            <a:lvl1pPr marL="0" indent="0" algn="l">
              <a:buNone/>
              <a:defRPr sz="21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52914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3219822"/>
            <a:ext cx="9144000" cy="1923678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771901"/>
          </a:xfrm>
          <a:custGeom>
            <a:avLst/>
            <a:gdLst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6614601 w 12192000"/>
              <a:gd name="connsiteY4" fmla="*/ 5029201 h 5029201"/>
              <a:gd name="connsiteX5" fmla="*/ 6096000 w 12192000"/>
              <a:gd name="connsiteY5" fmla="*/ 4524815 h 5029201"/>
              <a:gd name="connsiteX6" fmla="*/ 5577400 w 12192000"/>
              <a:gd name="connsiteY6" fmla="*/ 5029201 h 5029201"/>
              <a:gd name="connsiteX7" fmla="*/ 0 w 12192000"/>
              <a:gd name="connsiteY7" fmla="*/ 5029201 h 50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029201">
                <a:moveTo>
                  <a:pt x="0" y="0"/>
                </a:moveTo>
                <a:lnTo>
                  <a:pt x="12192000" y="0"/>
                </a:lnTo>
                <a:lnTo>
                  <a:pt x="12192000" y="2514601"/>
                </a:lnTo>
                <a:lnTo>
                  <a:pt x="12192000" y="5029201"/>
                </a:lnTo>
                <a:lnTo>
                  <a:pt x="6614601" y="5029201"/>
                </a:lnTo>
                <a:lnTo>
                  <a:pt x="6096000" y="4524815"/>
                </a:lnTo>
                <a:lnTo>
                  <a:pt x="5577400" y="5029201"/>
                </a:lnTo>
                <a:lnTo>
                  <a:pt x="0" y="5029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526" y="3905738"/>
            <a:ext cx="8532948" cy="1150288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36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584991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одготовле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1657350" y="61213"/>
            <a:ext cx="7181850" cy="395987"/>
          </a:xfrm>
        </p:spPr>
        <p:txBody>
          <a:bodyPr/>
          <a:lstStyle>
            <a:lvl1pPr>
              <a:defRPr sz="1500" b="1">
                <a:solidFill>
                  <a:srgbClr val="345DAE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295844775"/>
      </p:ext>
    </p:extLst>
  </p:cSld>
  <p:clrMapOvr>
    <a:masterClrMapping/>
  </p:clrMapOvr>
  <p:hf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813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2465766" y="3055996"/>
            <a:ext cx="6325844" cy="800733"/>
          </a:xfrm>
          <a:prstGeom prst="rect">
            <a:avLst/>
          </a:prstGeom>
        </p:spPr>
        <p:txBody>
          <a:bodyPr lIns="205740" rIns="0" anchor="b">
            <a:noAutofit/>
          </a:bodyPr>
          <a:lstStyle>
            <a:lvl1pPr algn="l">
              <a:defRPr sz="33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2465766" y="3879610"/>
            <a:ext cx="6325844" cy="360098"/>
          </a:xfrm>
          <a:prstGeom prst="rect">
            <a:avLst/>
          </a:prstGeom>
        </p:spPr>
        <p:txBody>
          <a:bodyPr wrap="square" lIns="205740" rIns="0">
            <a:spAutoFit/>
          </a:bodyPr>
          <a:lstStyle>
            <a:lvl1pPr marL="0" indent="0" algn="l">
              <a:buNone/>
              <a:defRPr sz="21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200512" y="3310916"/>
            <a:ext cx="1255943" cy="854921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5855167" cy="3542498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3909940"/>
            <a:ext cx="2810666" cy="1233560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427460" y="4767262"/>
            <a:ext cx="1448908" cy="273844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10667" y="4767263"/>
            <a:ext cx="4235785" cy="273844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9" name="Freeform: Shape 18"/>
          <p:cNvSpPr/>
          <p:nvPr userDrawn="1"/>
        </p:nvSpPr>
        <p:spPr>
          <a:xfrm flipV="1">
            <a:off x="5500395" y="0"/>
            <a:ext cx="3643606" cy="2013683"/>
          </a:xfrm>
          <a:custGeom>
            <a:avLst/>
            <a:gdLst>
              <a:gd name="connsiteX0" fmla="*/ 1229424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141" h="2684911">
                <a:moveTo>
                  <a:pt x="1229424" y="2684911"/>
                </a:moveTo>
                <a:lnTo>
                  <a:pt x="4858141" y="2684911"/>
                </a:lnTo>
                <a:lnTo>
                  <a:pt x="4858141" y="1794066"/>
                </a:lnTo>
                <a:lnTo>
                  <a:pt x="2452345" y="0"/>
                </a:lnTo>
                <a:lnTo>
                  <a:pt x="0" y="17739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00242" y="176255"/>
            <a:ext cx="2646294" cy="12325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142626" y="4767263"/>
            <a:ext cx="648984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834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3048000" y="2400300"/>
            <a:ext cx="6096000" cy="27432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6096762" cy="27432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8000 w 8129016"/>
              <a:gd name="connsiteY3" fmla="*/ 1828800 h 3657600"/>
              <a:gd name="connsiteX4" fmla="*/ 4064000 w 8129016"/>
              <a:gd name="connsiteY4" fmla="*/ 1828800 h 3657600"/>
              <a:gd name="connsiteX5" fmla="*/ 4064000 w 8129016"/>
              <a:gd name="connsiteY5" fmla="*/ 3657600 h 3657600"/>
              <a:gd name="connsiteX6" fmla="*/ 0 w 8129016"/>
              <a:gd name="connsiteY6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096000" y="1028700"/>
            <a:ext cx="3048000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981799"/>
            <a:ext cx="6096000" cy="800733"/>
          </a:xfrm>
          <a:prstGeom prst="rect">
            <a:avLst/>
          </a:prstGeom>
        </p:spPr>
        <p:txBody>
          <a:bodyPr lIns="205740" rIns="205740" anchor="b">
            <a:noAutofit/>
          </a:bodyPr>
          <a:lstStyle>
            <a:lvl1pPr algn="ctr">
              <a:defRPr sz="33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4767262"/>
            <a:ext cx="3048000" cy="273844"/>
          </a:xfrm>
          <a:prstGeom prst="rect">
            <a:avLst/>
          </a:prstGeom>
        </p:spPr>
        <p:txBody>
          <a:bodyPr rIns="342900"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4767263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48000" y="4767263"/>
            <a:ext cx="3048000" cy="27384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972037"/>
            <a:ext cx="6096000" cy="360098"/>
          </a:xfrm>
          <a:prstGeom prst="rect">
            <a:avLst/>
          </a:prstGeom>
        </p:spPr>
        <p:txBody>
          <a:bodyPr lIns="205740" rIns="205740">
            <a:spAutoFit/>
          </a:bodyPr>
          <a:lstStyle>
            <a:lvl1pPr marL="0" indent="0" algn="ctr">
              <a:buNone/>
              <a:defRPr sz="21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297234" y="1255297"/>
            <a:ext cx="2646294" cy="9179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</p:spTree>
    <p:extLst>
      <p:ext uri="{BB962C8B-B14F-4D97-AF65-F5344CB8AC3E}">
        <p14:creationId xmlns="" xmlns:p14="http://schemas.microsoft.com/office/powerpoint/2010/main" val="3818461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98046"/>
            <a:ext cx="6096000" cy="800733"/>
          </a:xfrm>
          <a:prstGeom prst="rect">
            <a:avLst/>
          </a:prstGeom>
        </p:spPr>
        <p:txBody>
          <a:bodyPr lIns="205740" rIns="205740"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4767262"/>
            <a:ext cx="3048000" cy="273844"/>
          </a:xfrm>
          <a:prstGeom prst="rect">
            <a:avLst/>
          </a:prstGeom>
        </p:spPr>
        <p:txBody>
          <a:bodyPr rIns="342900"/>
          <a:lstStyle>
            <a:lvl1pPr algn="r"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4767263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767263"/>
            <a:ext cx="304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lang="en-US" cap="none" baseline="0" smtClean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88284"/>
            <a:ext cx="6096000" cy="360098"/>
          </a:xfrm>
          <a:prstGeom prst="rect">
            <a:avLst/>
          </a:prstGeom>
        </p:spPr>
        <p:txBody>
          <a:bodyPr lIns="205740" rIns="205740">
            <a:spAutoFit/>
          </a:bodyPr>
          <a:lstStyle>
            <a:lvl1pPr marL="0" indent="0" algn="ctr">
              <a:buNone/>
              <a:defRPr sz="21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248853" y="2508804"/>
            <a:ext cx="2646294" cy="9179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</p:spTree>
    <p:extLst>
      <p:ext uri="{BB962C8B-B14F-4D97-AF65-F5344CB8AC3E}">
        <p14:creationId xmlns="" xmlns:p14="http://schemas.microsoft.com/office/powerpoint/2010/main" val="320047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2465766" y="3055996"/>
            <a:ext cx="6325844" cy="800733"/>
          </a:xfrm>
          <a:prstGeom prst="rect">
            <a:avLst/>
          </a:prstGeom>
        </p:spPr>
        <p:txBody>
          <a:bodyPr lIns="205740" rIns="0" anchor="b">
            <a:noAutofit/>
          </a:bodyPr>
          <a:lstStyle>
            <a:lvl1pPr algn="l">
              <a:defRPr sz="41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2465766" y="3879610"/>
            <a:ext cx="6325844" cy="360098"/>
          </a:xfrm>
          <a:prstGeom prst="rect">
            <a:avLst/>
          </a:prstGeom>
        </p:spPr>
        <p:txBody>
          <a:bodyPr wrap="square" lIns="205740" rIns="0">
            <a:spAutoFit/>
          </a:bodyPr>
          <a:lstStyle>
            <a:lvl1pPr marL="0" indent="0" algn="l">
              <a:buNone/>
              <a:defRPr sz="21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200512" y="3310916"/>
            <a:ext cx="1255943" cy="854921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5855167" cy="3542498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3909940"/>
            <a:ext cx="2810666" cy="1233560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427460" y="4767262"/>
            <a:ext cx="1448908" cy="273844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10667" y="4767263"/>
            <a:ext cx="4235785" cy="273844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9" name="Freeform: Shape 18"/>
          <p:cNvSpPr/>
          <p:nvPr userDrawn="1"/>
        </p:nvSpPr>
        <p:spPr>
          <a:xfrm flipV="1">
            <a:off x="5500395" y="0"/>
            <a:ext cx="3643606" cy="2013683"/>
          </a:xfrm>
          <a:custGeom>
            <a:avLst/>
            <a:gdLst>
              <a:gd name="connsiteX0" fmla="*/ 1229424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141" h="2684911">
                <a:moveTo>
                  <a:pt x="1229424" y="2684911"/>
                </a:moveTo>
                <a:lnTo>
                  <a:pt x="4858141" y="2684911"/>
                </a:lnTo>
                <a:lnTo>
                  <a:pt x="4858141" y="1794066"/>
                </a:lnTo>
                <a:lnTo>
                  <a:pt x="2452345" y="0"/>
                </a:lnTo>
                <a:lnTo>
                  <a:pt x="0" y="17739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00242" y="176255"/>
            <a:ext cx="2646294" cy="12325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142626" y="4767263"/>
            <a:ext cx="648984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255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3771900"/>
            <a:ext cx="9144000" cy="13716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028701"/>
            <a:ext cx="9144000" cy="27432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89" y="3905738"/>
            <a:ext cx="7398822" cy="800733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41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89" y="4623979"/>
            <a:ext cx="7398822" cy="360098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21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48631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3771900"/>
            <a:ext cx="9144000" cy="13716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028701"/>
            <a:ext cx="9144000" cy="27432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89" y="3905738"/>
            <a:ext cx="7398822" cy="800733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41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89" y="4623979"/>
            <a:ext cx="7398822" cy="360098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21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4122796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3771900"/>
            <a:ext cx="9144000" cy="13716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028701"/>
            <a:ext cx="9144000" cy="27432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89" y="3905738"/>
            <a:ext cx="7398822" cy="800733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41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89" y="4623979"/>
            <a:ext cx="7398822" cy="360098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21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290445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942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7" r:id="rId2"/>
    <p:sldLayoutId id="2147483861" r:id="rId3"/>
    <p:sldLayoutId id="2147483858" r:id="rId4"/>
    <p:sldLayoutId id="2147483860" r:id="rId5"/>
    <p:sldLayoutId id="2147483859" r:id="rId6"/>
    <p:sldLayoutId id="2147483862" r:id="rId7"/>
    <p:sldLayoutId id="2147483864" r:id="rId8"/>
    <p:sldLayoutId id="2147483863" r:id="rId9"/>
    <p:sldLayoutId id="2147483865" r:id="rId10"/>
    <p:sldLayoutId id="2147483866" r:id="rId11"/>
    <p:sldLayoutId id="2147483883" r:id="rId12"/>
    <p:sldLayoutId id="2147483874" r:id="rId13"/>
    <p:sldLayoutId id="2147483875" r:id="rId14"/>
    <p:sldLayoutId id="2147483877" r:id="rId15"/>
    <p:sldLayoutId id="2147483882" r:id="rId16"/>
    <p:sldLayoutId id="2147483876" r:id="rId17"/>
    <p:sldLayoutId id="2147483872" r:id="rId18"/>
    <p:sldLayoutId id="2147483878" r:id="rId19"/>
    <p:sldLayoutId id="2147483856" r:id="rId20"/>
    <p:sldLayoutId id="2147483880" r:id="rId21"/>
    <p:sldLayoutId id="2147483879" r:id="rId22"/>
    <p:sldLayoutId id="2147483881" r:id="rId23"/>
    <p:sldLayoutId id="2147483884" r:id="rId2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02870"/>
            <a:ext cx="8229600" cy="530915"/>
          </a:xfrm>
          <a:prstGeom prst="rect">
            <a:avLst/>
          </a:prstGeom>
        </p:spPr>
        <p:txBody>
          <a:bodyPr vert="horz" lIns="68580" tIns="34290" rIns="68580" bIns="3429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685766" rtl="0" eaLnBrk="1" latinLnBrk="0" hangingPunct="1">
        <a:spcBef>
          <a:spcPct val="0"/>
        </a:spcBef>
        <a:buNone/>
        <a:defRPr lang="en-US" sz="3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57162" indent="-257162" algn="l" defTabSz="6857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185" indent="-214303" algn="l" defTabSz="68576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07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090" indent="-171442" algn="l" defTabSz="68576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974" indent="-171442" algn="l" defTabSz="68576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79198" y="255774"/>
            <a:ext cx="2185606" cy="60355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639460" y="1619243"/>
            <a:ext cx="5865080" cy="2593018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ctr" defTabSz="685766"/>
            <a:r>
              <a:rPr lang="en-US" sz="4100" dirty="0">
                <a:solidFill>
                  <a:schemeClr val="bg1"/>
                </a:solidFill>
                <a:latin typeface="Calibri Light" panose="020F0302020204030204" pitchFamily="34" charset="0"/>
              </a:rPr>
              <a:t>Free creative templates, charts, diagrams and maps for your outstanding presentations</a:t>
            </a:r>
          </a:p>
        </p:txBody>
      </p:sp>
    </p:spTree>
    <p:extLst>
      <p:ext uri="{BB962C8B-B14F-4D97-AF65-F5344CB8AC3E}">
        <p14:creationId xmlns="" xmlns:p14="http://schemas.microsoft.com/office/powerpoint/2010/main" val="380082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6.png"/><Relationship Id="rId9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6.png"/><Relationship Id="rId9" Type="http://schemas.microsoft.com/office/2007/relationships/diagramDrawing" Target="../diagrams/drawing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0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6.png"/><Relationship Id="rId9" Type="http://schemas.microsoft.com/office/2007/relationships/diagramDrawing" Target="../diagrams/drawin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AKuznetsova@prosv.ru" TargetMode="External"/><Relationship Id="rId2" Type="http://schemas.openxmlformats.org/officeDocument/2006/relationships/hyperlink" Target="mailto:GTrofimova@prosv.ru" TargetMode="External"/><Relationship Id="rId1" Type="http://schemas.openxmlformats.org/officeDocument/2006/relationships/slideLayout" Target="../slideLayouts/slideLayout24.xml"/><Relationship Id="rId5" Type="http://schemas.openxmlformats.org/officeDocument/2006/relationships/hyperlink" Target="mailto:ovz@prosv.ru" TargetMode="External"/><Relationship Id="rId4" Type="http://schemas.openxmlformats.org/officeDocument/2006/relationships/hyperlink" Target="http://www.prosv.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 preferRelativeResize="0">
            <a:picLocks noGrp="1" noChangeAspect="1"/>
          </p:cNvPicPr>
          <p:nvPr>
            <p:ph type="pic"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330961" cy="3542498"/>
          </a:xfrm>
          <a:solidFill>
            <a:schemeClr val="bg1">
              <a:lumMod val="50000"/>
            </a:schemeClr>
          </a:solidFill>
        </p:spPr>
      </p:pic>
      <p:pic>
        <p:nvPicPr>
          <p:cNvPr id="22" name="Рисунок 21" descr="Верт 1500_3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28610"/>
            <a:ext cx="3596647" cy="1185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95936" y="1347614"/>
            <a:ext cx="4752528" cy="3510152"/>
          </a:xfrm>
        </p:spPr>
        <p:txBody>
          <a:bodyPr anchor="t">
            <a:no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формирование базовых учебных действий у ОБУЧАЮЩИХСЯ </a:t>
            </a:r>
            <a:r>
              <a:rPr lang="ru-RU" dirty="0">
                <a:solidFill>
                  <a:schemeClr val="tx1"/>
                </a:solidFill>
              </a:rPr>
              <a:t>С УМСТВЕННОЙ ОТСТАЛОСТЬЮ </a:t>
            </a:r>
            <a:r>
              <a:rPr lang="ru-RU" dirty="0" smtClean="0">
                <a:solidFill>
                  <a:schemeClr val="tx1"/>
                </a:solidFill>
              </a:rPr>
              <a:t>при Изучении </a:t>
            </a:r>
            <a:r>
              <a:rPr lang="ru-RU" dirty="0">
                <a:solidFill>
                  <a:schemeClr val="tx1"/>
                </a:solidFill>
              </a:rPr>
              <a:t>ОБРАЗОВАТЕЛЬНОЙ ОБЛАСТИ «ТЕХНОЛОГИЯ. ПРОФИЛЬНЫЙ ТРУД</a:t>
            </a:r>
            <a:r>
              <a:rPr lang="ru-RU" dirty="0" smtClean="0">
                <a:solidFill>
                  <a:schemeClr val="tx1"/>
                </a:solidFill>
              </a:rPr>
              <a:t>» в условиях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инклюзивного образования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1800" i="1" dirty="0" err="1" smtClean="0">
                <a:solidFill>
                  <a:schemeClr val="tx1"/>
                </a:solidFill>
              </a:rPr>
              <a:t>Зак</a:t>
            </a:r>
            <a:r>
              <a:rPr lang="ru-RU" sz="1800" i="1" dirty="0" smtClean="0">
                <a:solidFill>
                  <a:schemeClr val="tx1"/>
                </a:solidFill>
              </a:rPr>
              <a:t> Г. Г., к. п. н., </a:t>
            </a:r>
            <a:r>
              <a:rPr lang="ru-RU" sz="1800" i="1" dirty="0">
                <a:solidFill>
                  <a:schemeClr val="tx1"/>
                </a:solidFill>
              </a:rPr>
              <a:t>доцент, </a:t>
            </a:r>
            <a:r>
              <a:rPr lang="ru-RU" sz="1800" i="1" dirty="0" smtClean="0">
                <a:solidFill>
                  <a:schemeClr val="tx1"/>
                </a:solidFill>
              </a:rPr>
              <a:t>ИСО  </a:t>
            </a:r>
            <a:r>
              <a:rPr lang="ru-RU" sz="1800" i="1" dirty="0" err="1" smtClean="0">
                <a:solidFill>
                  <a:schemeClr val="tx1"/>
                </a:solidFill>
              </a:rPr>
              <a:t>УрГПУ</a:t>
            </a:r>
            <a:r>
              <a:rPr lang="ru-RU" sz="1800" i="1" dirty="0" smtClean="0">
                <a:solidFill>
                  <a:schemeClr val="tx1"/>
                </a:solidFill>
              </a:rPr>
              <a:t>, 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2285984" y="4551848"/>
            <a:ext cx="723624" cy="305918"/>
          </a:xfrm>
          <a:prstGeom prst="rect">
            <a:avLst/>
          </a:prstGeom>
        </p:spPr>
        <p:txBody>
          <a:bodyPr vert="horz" lIns="205740" tIns="34290" rIns="0" bIns="34290" rtlCol="0">
            <a:normAutofit lnSpcReduction="10000"/>
          </a:bodyPr>
          <a:lstStyle>
            <a:defPPr>
              <a:defRPr lang="fr-FR"/>
            </a:defPPr>
            <a:lvl1pPr marL="0" algn="l" defTabSz="685766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84" algn="l" defTabSz="685766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3C3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3C3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0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28609"/>
            <a:ext cx="7997085" cy="1000133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Основные рубрики</a:t>
            </a:r>
            <a:endParaRPr lang="en-US" sz="2400" dirty="0"/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10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1976447"/>
            <a:ext cx="287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Clr>
                <a:srgbClr val="E95B47"/>
              </a:buClr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данные</a:t>
            </a:r>
          </a:p>
          <a:p>
            <a:pPr marL="268288" lvl="0" indent="-268288">
              <a:buClr>
                <a:srgbClr val="E95B47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5" y="1500180"/>
            <a:ext cx="4067005" cy="3199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Прямоугольная выноска 14"/>
          <p:cNvSpPr/>
          <p:nvPr/>
        </p:nvSpPr>
        <p:spPr>
          <a:xfrm>
            <a:off x="5220072" y="1563638"/>
            <a:ext cx="3287105" cy="1116280"/>
          </a:xfrm>
          <a:prstGeom prst="wedgeRectCallout">
            <a:avLst>
              <a:gd name="adj1" fmla="val -89849"/>
              <a:gd name="adj2" fmla="val 2690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Текст </a:t>
            </a:r>
          </a:p>
          <a:p>
            <a:pPr algn="ctr"/>
            <a:r>
              <a:rPr lang="ru-RU" sz="1600" b="1" dirty="0" smtClean="0"/>
              <a:t>(текст адаптирован с учетом возрастных особенностей обучающихся)</a:t>
            </a:r>
            <a:endParaRPr lang="ru-RU" sz="1600" b="1" dirty="0"/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5220072" y="3147814"/>
            <a:ext cx="3240361" cy="1116280"/>
          </a:xfrm>
          <a:prstGeom prst="wedgeRectCallout">
            <a:avLst>
              <a:gd name="adj1" fmla="val -131726"/>
              <a:gd name="adj2" fmla="val -1330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Словарь </a:t>
            </a:r>
          </a:p>
          <a:p>
            <a:pPr algn="ctr"/>
            <a:r>
              <a:rPr lang="ru-RU" sz="1600" b="1" dirty="0" smtClean="0"/>
              <a:t>(новые </a:t>
            </a:r>
            <a:r>
              <a:rPr lang="ru-RU" sz="1600" b="1" dirty="0"/>
              <a:t>термины обучающиеся записывают в словарь)</a:t>
            </a:r>
          </a:p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="" xmlns:p14="http://schemas.microsoft.com/office/powerpoint/2010/main" val="19327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28609"/>
            <a:ext cx="7997085" cy="1000133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/>
              <a:t>Основные </a:t>
            </a:r>
            <a:r>
              <a:rPr lang="ru-RU" sz="2400" dirty="0" smtClean="0"/>
              <a:t>рубрики</a:t>
            </a: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11</a:t>
            </a:fld>
            <a:endParaRPr lang="en-US" b="1" dirty="0">
              <a:solidFill>
                <a:srgbClr val="E95B47"/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91" y="1500180"/>
            <a:ext cx="3388241" cy="3199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Прямоугольная выноска 14"/>
          <p:cNvSpPr/>
          <p:nvPr/>
        </p:nvSpPr>
        <p:spPr>
          <a:xfrm>
            <a:off x="500034" y="1500179"/>
            <a:ext cx="3461778" cy="857265"/>
          </a:xfrm>
          <a:prstGeom prst="wedgeRectCallout">
            <a:avLst>
              <a:gd name="adj1" fmla="val 79703"/>
              <a:gd name="adj2" fmla="val 74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100" b="1" dirty="0"/>
              <a:t>Вопросы </a:t>
            </a: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477189" y="2718048"/>
            <a:ext cx="3484623" cy="933822"/>
          </a:xfrm>
          <a:prstGeom prst="wedgeRectCallout">
            <a:avLst>
              <a:gd name="adj1" fmla="val 81070"/>
              <a:gd name="adj2" fmla="val -4796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 sz="2100" b="1" dirty="0" smtClean="0"/>
          </a:p>
          <a:p>
            <a:pPr algn="ctr"/>
            <a:r>
              <a:rPr lang="ru-RU" sz="2100" b="1" dirty="0" smtClean="0"/>
              <a:t>Задания по уровням сложности (минимальный и достаточный уровни) </a:t>
            </a:r>
          </a:p>
          <a:p>
            <a:pPr algn="ctr"/>
            <a:endParaRPr lang="ru-RU" sz="2100" b="1" dirty="0"/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77189" y="3867894"/>
            <a:ext cx="3491235" cy="792088"/>
          </a:xfrm>
          <a:prstGeom prst="wedgeRectCallout">
            <a:avLst>
              <a:gd name="adj1" fmla="val 81330"/>
              <a:gd name="adj2" fmla="val 2636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100" b="1" dirty="0" smtClean="0"/>
              <a:t>Практические работы</a:t>
            </a:r>
            <a:endParaRPr lang="ru-RU" sz="2100" b="1" dirty="0"/>
          </a:p>
        </p:txBody>
      </p:sp>
    </p:spTree>
    <p:extLst>
      <p:ext uri="{BB962C8B-B14F-4D97-AF65-F5344CB8AC3E}">
        <p14:creationId xmlns="" xmlns:p14="http://schemas.microsoft.com/office/powerpoint/2010/main" val="23083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28609"/>
            <a:ext cx="7997085" cy="1000133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Дополнительные рубрики</a:t>
            </a: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12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10" y="1976447"/>
            <a:ext cx="47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Clr>
                <a:srgbClr val="E95B47"/>
              </a:buClr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данные</a:t>
            </a:r>
          </a:p>
          <a:p>
            <a:pPr marL="268288" lvl="0" indent="-268288">
              <a:buClr>
                <a:srgbClr val="E95B47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1481969"/>
            <a:ext cx="4005483" cy="321724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8" name="Прямоугольная выноска 17"/>
          <p:cNvSpPr/>
          <p:nvPr/>
        </p:nvSpPr>
        <p:spPr>
          <a:xfrm>
            <a:off x="497380" y="1512359"/>
            <a:ext cx="3340100" cy="2016225"/>
          </a:xfrm>
          <a:prstGeom prst="wedgeRectCallout">
            <a:avLst>
              <a:gd name="adj1" fmla="val 69976"/>
              <a:gd name="adj2" fmla="val 6532"/>
            </a:avLst>
          </a:prstGeom>
          <a:solidFill>
            <a:srgbClr val="77FB9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800" b="1" dirty="0" smtClean="0"/>
              <a:t>Рубрика </a:t>
            </a:r>
          </a:p>
          <a:p>
            <a:pPr algn="ctr"/>
            <a:r>
              <a:rPr lang="ru-RU" sz="1800" b="1" dirty="0" smtClean="0"/>
              <a:t>«Это интересно» </a:t>
            </a:r>
          </a:p>
          <a:p>
            <a:pPr algn="ctr"/>
            <a:r>
              <a:rPr lang="ru-RU" sz="1800" b="1" dirty="0" smtClean="0"/>
              <a:t>(развивает творческие способности обучающихся, реализует </a:t>
            </a:r>
            <a:r>
              <a:rPr lang="ru-RU" sz="1800" b="1" dirty="0" err="1" smtClean="0"/>
              <a:t>межпредметные</a:t>
            </a:r>
            <a:r>
              <a:rPr lang="ru-RU" sz="1800" b="1" dirty="0" smtClean="0"/>
              <a:t> связи)</a:t>
            </a:r>
            <a:endParaRPr lang="ru-RU" sz="1800" b="1" dirty="0"/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500034" y="3986682"/>
            <a:ext cx="3408958" cy="702980"/>
          </a:xfrm>
          <a:prstGeom prst="wedgeRectCallout">
            <a:avLst>
              <a:gd name="adj1" fmla="val 67364"/>
              <a:gd name="adj2" fmla="val -52752"/>
            </a:avLst>
          </a:prstGeom>
          <a:solidFill>
            <a:srgbClr val="77FB9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100" b="1" dirty="0" smtClean="0"/>
              <a:t>Творческое задание (совместная работа)</a:t>
            </a:r>
            <a:endParaRPr lang="ru-RU" sz="2100" b="1" dirty="0"/>
          </a:p>
        </p:txBody>
      </p:sp>
    </p:spTree>
    <p:extLst>
      <p:ext uri="{BB962C8B-B14F-4D97-AF65-F5344CB8AC3E}">
        <p14:creationId xmlns="" xmlns:p14="http://schemas.microsoft.com/office/powerpoint/2010/main" val="5698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28609"/>
            <a:ext cx="7997085" cy="1000133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Основное содержание</a:t>
            </a:r>
            <a:endParaRPr lang="en-US" sz="2400" dirty="0"/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13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1976447"/>
            <a:ext cx="287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Clr>
                <a:srgbClr val="E95B47"/>
              </a:buClr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данные</a:t>
            </a:r>
          </a:p>
          <a:p>
            <a:pPr marL="268288" lvl="0" indent="-268288">
              <a:buClr>
                <a:srgbClr val="E95B47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sp>
        <p:nvSpPr>
          <p:cNvPr id="15" name="Прямоугольная выноска 14"/>
          <p:cNvSpPr/>
          <p:nvPr/>
        </p:nvSpPr>
        <p:spPr>
          <a:xfrm>
            <a:off x="5220072" y="1563638"/>
            <a:ext cx="3287105" cy="1332304"/>
          </a:xfrm>
          <a:prstGeom prst="wedgeRectCallout">
            <a:avLst>
              <a:gd name="adj1" fmla="val -42560"/>
              <a:gd name="adj2" fmla="val 14144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Формируют БУД: познавательные, коммуникативные, регулятивные, личностные</a:t>
            </a:r>
          </a:p>
        </p:txBody>
      </p:sp>
      <p:pic>
        <p:nvPicPr>
          <p:cNvPr id="19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491630"/>
            <a:ext cx="1368152" cy="151216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3147814"/>
            <a:ext cx="2141543" cy="144867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2571750"/>
            <a:ext cx="1296144" cy="14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327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265" y="0"/>
            <a:ext cx="8625735" cy="1061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5486"/>
            <a:ext cx="7903790" cy="720080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Перечень познавательных учебных действий (</a:t>
            </a:r>
            <a:r>
              <a:rPr lang="ru-RU" sz="2400" dirty="0" err="1" smtClean="0"/>
              <a:t>ПрАООП</a:t>
            </a:r>
            <a:r>
              <a:rPr lang="ru-RU" sz="2400" dirty="0" smtClean="0"/>
              <a:t>) </a:t>
            </a:r>
            <a:br>
              <a:rPr lang="ru-RU" sz="2400" dirty="0" smtClean="0"/>
            </a:b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14</a:t>
            </a:fld>
            <a:endParaRPr lang="en-US" b="1" dirty="0">
              <a:solidFill>
                <a:srgbClr val="E95B47"/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539552" y="1131590"/>
          <a:ext cx="7776864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24705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28609"/>
            <a:ext cx="7997085" cy="1000133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Познавательные учебные действия </a:t>
            </a:r>
            <a:br>
              <a:rPr lang="ru-RU" sz="2400" dirty="0" smtClean="0"/>
            </a:br>
            <a:r>
              <a:rPr lang="ru-RU" sz="2400" i="1" dirty="0" smtClean="0"/>
              <a:t>(примеры материалов из учебников)</a:t>
            </a:r>
            <a:endParaRPr lang="en-US" sz="2400" i="1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15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0031" y="1527217"/>
            <a:ext cx="3765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E95B47"/>
              </a:buClr>
            </a:pPr>
            <a:endParaRPr lang="ru-RU" sz="1800" b="1" dirty="0" smtClean="0"/>
          </a:p>
          <a:p>
            <a:pPr algn="ctr">
              <a:buClr>
                <a:srgbClr val="E95B47"/>
              </a:buClr>
            </a:pPr>
            <a:r>
              <a:rPr lang="ru-RU" sz="1800" dirty="0" smtClean="0"/>
              <a:t> </a:t>
            </a:r>
          </a:p>
          <a:p>
            <a:pPr marL="268288" indent="-268288">
              <a:buClr>
                <a:srgbClr val="E95B47"/>
              </a:buClr>
            </a:pP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68288" lvl="0" indent="-268288">
              <a:buClr>
                <a:srgbClr val="E95B47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1" name="Picture 2" descr="ÐÐ·Ð¾Ð±ÑÐ°Ð¶ÐµÐ½Ð¸Ðµ Ð¢ÐµÑÐ½Ð¾Ð»Ð¾Ð³Ð¸Ñ. Ð¦Ð²ÐµÑÐ¾Ð²Ð¾Ð´ÑÑÐ²Ð¾ Ð¸ Ð´ÐµÐºÐ¾ÑÐ°ÑÐ¸Ð²Ð½Ð¾Ðµ ÑÐ°Ð´Ð¾Ð²Ð¾Ð´ÑÑÐ²Ð¾. 5 ÐºÐ»Ð°ÑÑ (Ð´Ð»Ñ Ð¾Ð±ÑÑÐ°ÑÑÐ¸ÑÑÑ Ñ Ð¸Ð½ÑÐµÐ»Ð»ÐµÐºÑÑÐ°Ð»ÑÐ½ÑÐ¼Ð¸ Ð½Ð°ÑÑÑÐµÐ½Ð¸ÑÐ¼Ð¸)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66047" cy="12590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2571750"/>
            <a:ext cx="2037300" cy="157602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0" name="Прямоугольная выноска 19"/>
          <p:cNvSpPr/>
          <p:nvPr/>
        </p:nvSpPr>
        <p:spPr>
          <a:xfrm>
            <a:off x="5076056" y="1419622"/>
            <a:ext cx="3456384" cy="1296144"/>
          </a:xfrm>
          <a:prstGeom prst="wedgeRectCallout">
            <a:avLst>
              <a:gd name="adj1" fmla="val -62505"/>
              <a:gd name="adj2" fmla="val 1785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cs typeface="Arial" pitchFamily="34" charset="0"/>
              </a:rPr>
              <a:t>ТЕМЫ: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cs typeface="Arial" pitchFamily="34" charset="0"/>
              </a:rPr>
              <a:t>Работы в цветнике поздней осенью / Работы в цветнике весной</a:t>
            </a:r>
            <a:endParaRPr lang="ru-RU" sz="2000" b="1" dirty="0" smtClean="0">
              <a:cs typeface="Arial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7814"/>
            <a:ext cx="1584176" cy="15458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Прямоугольная выноска 21"/>
          <p:cNvSpPr/>
          <p:nvPr/>
        </p:nvSpPr>
        <p:spPr>
          <a:xfrm>
            <a:off x="5076056" y="3867894"/>
            <a:ext cx="3456384" cy="792088"/>
          </a:xfrm>
          <a:prstGeom prst="wedgeRectCallout">
            <a:avLst>
              <a:gd name="adj1" fmla="val -65985"/>
              <a:gd name="adj2" fmla="val -1888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Ручной инвентарь для обработки почвы в цветнике</a:t>
            </a:r>
            <a:endParaRPr lang="ru-RU" sz="2000" b="1" dirty="0"/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5076056" y="2859782"/>
            <a:ext cx="3456384" cy="864096"/>
          </a:xfrm>
          <a:prstGeom prst="wedgeRectCallout">
            <a:avLst>
              <a:gd name="adj1" fmla="val -117472"/>
              <a:gd name="adj2" fmla="val -3122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cs typeface="Arial" pitchFamily="34" charset="0"/>
              </a:rPr>
              <a:t>Специальная одежда для работы в мастерской. Правила личной гигиены</a:t>
            </a:r>
            <a:endParaRPr lang="ru-RU" sz="2000" b="1" dirty="0" smtClean="0">
              <a:cs typeface="Arial" pitchFamily="34" charset="0"/>
            </a:endParaRPr>
          </a:p>
          <a:p>
            <a:pPr algn="ctr"/>
            <a:endParaRPr lang="ru-RU" sz="20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1491630"/>
            <a:ext cx="1584176" cy="140263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53126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265" y="0"/>
            <a:ext cx="8625735" cy="1061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5486"/>
            <a:ext cx="7903790" cy="720080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Перечень регулятивных учебных действий (</a:t>
            </a:r>
            <a:r>
              <a:rPr lang="ru-RU" sz="2400" dirty="0" err="1" smtClean="0"/>
              <a:t>ПрАООП</a:t>
            </a:r>
            <a:r>
              <a:rPr lang="ru-RU" sz="2400" dirty="0" smtClean="0"/>
              <a:t>) </a:t>
            </a:r>
            <a:br>
              <a:rPr lang="ru-RU" sz="2400" dirty="0" smtClean="0"/>
            </a:b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16</a:t>
            </a:fld>
            <a:endParaRPr lang="en-US" b="1" dirty="0">
              <a:solidFill>
                <a:srgbClr val="E95B47"/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539552" y="1131590"/>
          <a:ext cx="7776864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24705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28609"/>
            <a:ext cx="7997085" cy="1000133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Регулятивные учебные действия </a:t>
            </a:r>
            <a:br>
              <a:rPr lang="ru-RU" sz="2400" dirty="0" smtClean="0"/>
            </a:br>
            <a:r>
              <a:rPr lang="ru-RU" sz="2400" i="1" dirty="0" smtClean="0"/>
              <a:t> (примеры материалов из учебников)</a:t>
            </a: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17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0031" y="1527217"/>
            <a:ext cx="3765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Clr>
                <a:srgbClr val="E95B47"/>
              </a:buClr>
            </a:pP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68288" lvl="0" indent="-268288">
              <a:buClr>
                <a:srgbClr val="E95B47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1" name="Picture 2" descr="ÐÐ·Ð¾Ð±ÑÐ°Ð¶ÐµÐ½Ð¸Ðµ Ð¢ÐµÑÐ½Ð¾Ð»Ð¾Ð³Ð¸Ñ. Ð¦Ð²ÐµÑÐ¾Ð²Ð¾Ð´ÑÑÐ²Ð¾ Ð¸ Ð´ÐµÐºÐ¾ÑÐ°ÑÐ¸Ð²Ð½Ð¾Ðµ ÑÐ°Ð´Ð¾Ð²Ð¾Ð´ÑÑÐ²Ð¾. 5 ÐºÐ»Ð°ÑÑ (Ð´Ð»Ñ Ð¾Ð±ÑÑÐ°ÑÑÐ¸ÑÑÑ Ñ Ð¸Ð½ÑÐµÐ»Ð»ÐµÐºÑÑÐ°Ð»ÑÐ½ÑÐ¼Ð¸ Ð½Ð°ÑÑÑÐµÐ½Ð¸ÑÐ¼Ð¸)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0"/>
            <a:ext cx="1152128" cy="123409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7614"/>
            <a:ext cx="3816424" cy="3434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Прямоугольная выноска 18"/>
          <p:cNvSpPr/>
          <p:nvPr/>
        </p:nvSpPr>
        <p:spPr>
          <a:xfrm>
            <a:off x="4932040" y="1347614"/>
            <a:ext cx="3456384" cy="1368152"/>
          </a:xfrm>
          <a:prstGeom prst="wedgeRectCallout">
            <a:avLst>
              <a:gd name="adj1" fmla="val -65374"/>
              <a:gd name="adj2" fmla="val 3256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/>
              <a:t>ПРАКТИЧЕСКИЕ РАБОТЫ:</a:t>
            </a:r>
          </a:p>
          <a:p>
            <a:pPr algn="ctr"/>
            <a:r>
              <a:rPr lang="ru-RU" sz="1800" b="1" dirty="0" smtClean="0"/>
              <a:t>Подробное описание выполняемых действий при выполнении практических работ</a:t>
            </a: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4932040" y="2859782"/>
            <a:ext cx="3456384" cy="1800200"/>
          </a:xfrm>
          <a:prstGeom prst="wedgeRectCallout">
            <a:avLst>
              <a:gd name="adj1" fmla="val -66189"/>
              <a:gd name="adj2" fmla="val -1469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/>
              <a:t>ЗАДАНИЯ:</a:t>
            </a:r>
          </a:p>
          <a:p>
            <a:pPr algn="ctr"/>
            <a:r>
              <a:rPr lang="ru-RU" sz="1800" b="1" dirty="0" smtClean="0"/>
              <a:t>Совместно с учителем /самостоятельно оцените качество выполненной работы по осеннему уходу за зимующими многолетниками</a:t>
            </a:r>
          </a:p>
        </p:txBody>
      </p:sp>
    </p:spTree>
    <p:extLst>
      <p:ext uri="{BB962C8B-B14F-4D97-AF65-F5344CB8AC3E}">
        <p14:creationId xmlns="" xmlns:p14="http://schemas.microsoft.com/office/powerpoint/2010/main" val="153126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265" y="0"/>
            <a:ext cx="8625735" cy="1061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5486"/>
            <a:ext cx="7903790" cy="720080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Перечень личностных учебных действий (</a:t>
            </a:r>
            <a:r>
              <a:rPr lang="ru-RU" sz="2400" dirty="0" err="1" smtClean="0"/>
              <a:t>ПрАООП</a:t>
            </a:r>
            <a:r>
              <a:rPr lang="ru-RU" sz="2400" dirty="0" smtClean="0"/>
              <a:t>) </a:t>
            </a:r>
            <a:br>
              <a:rPr lang="ru-RU" sz="2400" dirty="0" smtClean="0"/>
            </a:b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18</a:t>
            </a:fld>
            <a:endParaRPr lang="en-US" b="1" dirty="0">
              <a:solidFill>
                <a:srgbClr val="E95B47"/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539552" y="1131590"/>
          <a:ext cx="7776864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24705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6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28609"/>
            <a:ext cx="7997085" cy="1000133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Личностные учебные действия</a:t>
            </a:r>
            <a:r>
              <a:rPr lang="ru-RU" sz="2400" i="1" dirty="0" smtClean="0"/>
              <a:t> </a:t>
            </a:r>
            <a:br>
              <a:rPr lang="ru-RU" sz="2400" i="1" dirty="0" smtClean="0"/>
            </a:br>
            <a:r>
              <a:rPr lang="ru-RU" sz="2400" i="1" dirty="0" smtClean="0"/>
              <a:t>(примеры материалов из учебников)</a:t>
            </a: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19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0032" y="1759257"/>
            <a:ext cx="36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Clr>
                <a:srgbClr val="E95B47"/>
              </a:buClr>
            </a:pP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68288" lvl="0" indent="-268288">
              <a:buClr>
                <a:srgbClr val="E95B47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67495"/>
            <a:ext cx="108012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2375" y="2533103"/>
            <a:ext cx="150688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7604" y="1311610"/>
            <a:ext cx="129614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ая выноска 19"/>
          <p:cNvSpPr/>
          <p:nvPr/>
        </p:nvSpPr>
        <p:spPr>
          <a:xfrm>
            <a:off x="4139952" y="1563638"/>
            <a:ext cx="4320480" cy="1080120"/>
          </a:xfrm>
          <a:prstGeom prst="wedgeRectCallout">
            <a:avLst>
              <a:gd name="adj1" fmla="val -93051"/>
              <a:gd name="adj2" fmla="val 838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68288" indent="-268288" algn="ctr">
              <a:buClr>
                <a:srgbClr val="E95B47"/>
              </a:buClr>
            </a:pPr>
            <a:endParaRPr lang="ru-RU" sz="2000" b="1" dirty="0" smtClean="0"/>
          </a:p>
          <a:p>
            <a:pPr marL="268288" indent="-268288" algn="ctr">
              <a:buClr>
                <a:srgbClr val="E95B47"/>
              </a:buClr>
            </a:pPr>
            <a:r>
              <a:rPr lang="ru-RU" sz="2000" b="1" dirty="0" smtClean="0"/>
              <a:t>Рубрика «ЭТО ИНТЕРЕСНО» </a:t>
            </a:r>
          </a:p>
          <a:p>
            <a:pPr marL="285750" indent="-285750" algn="ctr">
              <a:buClr>
                <a:srgbClr val="E95B47"/>
              </a:buClr>
            </a:pPr>
            <a:r>
              <a:rPr lang="ru-RU" sz="2000" dirty="0" smtClean="0"/>
              <a:t>Чтение материалов:</a:t>
            </a:r>
          </a:p>
          <a:p>
            <a:pPr marL="285750" indent="-285750" algn="ctr">
              <a:buClr>
                <a:srgbClr val="E95B47"/>
              </a:buClr>
            </a:pPr>
            <a:r>
              <a:rPr lang="ru-RU" sz="2000" b="1" dirty="0" smtClean="0"/>
              <a:t>Гербы городов России </a:t>
            </a:r>
          </a:p>
          <a:p>
            <a:pPr marL="285750" indent="-285750" algn="just">
              <a:buClr>
                <a:srgbClr val="E95B47"/>
              </a:buClr>
              <a:buFont typeface="Wingdings" pitchFamily="2" charset="2"/>
              <a:buChar char="q"/>
            </a:pPr>
            <a:endParaRPr lang="ru-RU" sz="2000" b="1" dirty="0" smtClean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35846"/>
            <a:ext cx="1753803" cy="125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ая выноска 17"/>
          <p:cNvSpPr/>
          <p:nvPr/>
        </p:nvSpPr>
        <p:spPr>
          <a:xfrm>
            <a:off x="4139952" y="2787774"/>
            <a:ext cx="4320480" cy="1224136"/>
          </a:xfrm>
          <a:prstGeom prst="wedgeRectCallout">
            <a:avLst>
              <a:gd name="adj1" fmla="val -64062"/>
              <a:gd name="adj2" fmla="val -5250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/>
              <a:t>Деятельность общероссийского общественного детского экологического движения «Зеленая планета</a:t>
            </a:r>
            <a:r>
              <a:rPr lang="ru-RU" sz="2000" b="1" dirty="0" smtClean="0"/>
              <a:t>»</a:t>
            </a:r>
            <a:endParaRPr lang="ru-RU" sz="2000" b="1" dirty="0" smtClean="0"/>
          </a:p>
          <a:p>
            <a:pPr algn="ctr"/>
            <a:endParaRPr lang="ru-RU" sz="2000" b="1" dirty="0"/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4139952" y="4155926"/>
            <a:ext cx="4320480" cy="576064"/>
          </a:xfrm>
          <a:prstGeom prst="wedgeRectCallout">
            <a:avLst>
              <a:gd name="adj1" fmla="val -97243"/>
              <a:gd name="adj2" fmla="val -10765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68288" indent="-268288" algn="ctr">
              <a:buClr>
                <a:srgbClr val="E95B47"/>
              </a:buClr>
            </a:pPr>
            <a:endParaRPr lang="ru-RU" sz="2000" b="1" dirty="0" smtClean="0"/>
          </a:p>
          <a:p>
            <a:pPr marL="268288" indent="-268288" algn="ctr">
              <a:buClr>
                <a:srgbClr val="E95B47"/>
              </a:buClr>
            </a:pPr>
            <a:endParaRPr lang="ru-RU" sz="2000" b="1" dirty="0" smtClean="0"/>
          </a:p>
          <a:p>
            <a:pPr marL="268288" indent="-268288" algn="ctr">
              <a:buClr>
                <a:srgbClr val="E95B47"/>
              </a:buClr>
            </a:pPr>
            <a:r>
              <a:rPr lang="ru-RU" sz="2000" b="1" dirty="0" smtClean="0"/>
              <a:t>Красная книга России </a:t>
            </a:r>
          </a:p>
          <a:p>
            <a:pPr marL="285750" indent="-285750" algn="just">
              <a:buClr>
                <a:srgbClr val="E95B47"/>
              </a:buClr>
            </a:pPr>
            <a:endParaRPr lang="ru-RU" sz="20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62278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061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253"/>
            <a:ext cx="7903790" cy="867321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Программа формирования базовых учебных действий у обучающихся с умственной отсталостью (1 вариант АООП)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2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9" name="Содержимое 18"/>
          <p:cNvSpPr>
            <a:spLocks noGrp="1"/>
          </p:cNvSpPr>
          <p:nvPr>
            <p:ph sz="half" idx="1"/>
          </p:nvPr>
        </p:nvSpPr>
        <p:spPr>
          <a:xfrm>
            <a:off x="628650" y="1491630"/>
            <a:ext cx="3781332" cy="314109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5" name="Picture 2" descr="Картинки по запросу &quot;ПрАООП образования обучающихся с умственной огтсталостью (интеллектуальными нарушениями)&quot;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5" y="1563638"/>
            <a:ext cx="245852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Картинки по запросу &quot;Примерная Адаптированная Основная Общеобразовательная Программа  образования обучающихся с умственной огтсталостью (интеллектуальными нарушениями)&quot;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1388" y="1535831"/>
            <a:ext cx="2358964" cy="309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8894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265" y="0"/>
            <a:ext cx="8625735" cy="1061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5486"/>
            <a:ext cx="7903790" cy="720080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Перечень коммуникативных учебных действий (</a:t>
            </a:r>
            <a:r>
              <a:rPr lang="ru-RU" sz="2400" dirty="0" err="1" smtClean="0"/>
              <a:t>ПрАООП</a:t>
            </a:r>
            <a:r>
              <a:rPr lang="ru-RU" sz="2400" dirty="0" smtClean="0"/>
              <a:t>) </a:t>
            </a:r>
            <a:br>
              <a:rPr lang="ru-RU" sz="2400" dirty="0" smtClean="0"/>
            </a:b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20</a:t>
            </a:fld>
            <a:endParaRPr lang="en-US" b="1" dirty="0">
              <a:solidFill>
                <a:srgbClr val="E95B47"/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539552" y="1131590"/>
          <a:ext cx="7776864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24705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388424" cy="1133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5487"/>
            <a:ext cx="7997085" cy="1152128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Коммуникативные учебные действия</a:t>
            </a:r>
            <a:r>
              <a:rPr lang="ru-RU" sz="2400" i="1" dirty="0" smtClean="0"/>
              <a:t> </a:t>
            </a:r>
            <a:br>
              <a:rPr lang="ru-RU" sz="2400" i="1" dirty="0" smtClean="0"/>
            </a:br>
            <a:r>
              <a:rPr lang="ru-RU" sz="2400" i="1" dirty="0" smtClean="0"/>
              <a:t>(примеры материалов из учебников)</a:t>
            </a: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21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0032" y="1475475"/>
            <a:ext cx="37238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E95B47"/>
              </a:buClr>
            </a:pPr>
            <a:endParaRPr lang="ru-RU" sz="1800" b="1" dirty="0" smtClean="0"/>
          </a:p>
          <a:p>
            <a:pPr algn="ctr">
              <a:buClr>
                <a:srgbClr val="E95B47"/>
              </a:buClr>
            </a:pPr>
            <a:endParaRPr lang="ru-RU" sz="1800" dirty="0" smtClean="0"/>
          </a:p>
          <a:p>
            <a:pPr marL="285750" indent="-285750" algn="just">
              <a:buClr>
                <a:srgbClr val="E95B47"/>
              </a:buClr>
              <a:buFont typeface="Wingdings" pitchFamily="2" charset="2"/>
              <a:buChar char="q"/>
            </a:pPr>
            <a:endParaRPr lang="ru-RU" sz="1800" dirty="0" smtClean="0"/>
          </a:p>
          <a:p>
            <a:pPr marL="285750" indent="-285750" algn="just">
              <a:buClr>
                <a:srgbClr val="E95B47"/>
              </a:buClr>
              <a:buFont typeface="Wingdings" pitchFamily="2" charset="2"/>
              <a:buChar char="q"/>
            </a:pPr>
            <a:endParaRPr lang="ru-RU" sz="1800" dirty="0" smtClean="0"/>
          </a:p>
          <a:p>
            <a:pPr marL="285750" indent="-285750" algn="just">
              <a:buClr>
                <a:srgbClr val="E95B47"/>
              </a:buClr>
              <a:buFont typeface="Wingdings" pitchFamily="2" charset="2"/>
              <a:buChar char="q"/>
            </a:pPr>
            <a:endParaRPr lang="ru-RU" sz="1800" dirty="0" smtClean="0"/>
          </a:p>
          <a:p>
            <a:pPr marL="285750" indent="-285750" algn="just">
              <a:buClr>
                <a:srgbClr val="E95B47"/>
              </a:buClr>
              <a:buFont typeface="Wingdings" pitchFamily="2" charset="2"/>
              <a:buChar char="q"/>
            </a:pPr>
            <a:endParaRPr lang="ru-RU" sz="1800" dirty="0" smtClean="0"/>
          </a:p>
          <a:p>
            <a:pPr marL="268288" indent="-268288">
              <a:buClr>
                <a:srgbClr val="E95B47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1" name="Picture 2" descr="ÐÐ·Ð¾Ð±ÑÐ°Ð¶ÐµÐ½Ð¸Ðµ Ð¢ÐµÑÐ½Ð¾Ð»Ð¾Ð³Ð¸Ñ. Ð¦Ð²ÐµÑÐ¾Ð²Ð¾Ð´ÑÑÐ²Ð¾ Ð¸ Ð´ÐµÐºÐ¾ÑÐ°ÑÐ¸Ð²Ð½Ð¾Ðµ ÑÐ°Ð´Ð¾Ð²Ð¾Ð´ÑÑÐ²Ð¾. 5 ÐºÐ»Ð°ÑÑ (Ð´Ð»Ñ Ð¾Ð±ÑÑÐ°ÑÑÐ¸ÑÑÑ Ñ Ð¸Ð½ÑÐµÐ»Ð»ÐµÐºÑÑÐ°Ð»ÑÐ½ÑÐ¼Ð¸ Ð½Ð°ÑÑÑÐµÐ½Ð¸ÑÐ¼Ð¸)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0"/>
            <a:ext cx="1008112" cy="10801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1203598"/>
            <a:ext cx="3456384" cy="331236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8" name="Прямоугольная выноска 17"/>
          <p:cNvSpPr/>
          <p:nvPr/>
        </p:nvSpPr>
        <p:spPr>
          <a:xfrm>
            <a:off x="4211960" y="1131590"/>
            <a:ext cx="4248472" cy="1512168"/>
          </a:xfrm>
          <a:prstGeom prst="wedgeRectCallout">
            <a:avLst>
              <a:gd name="adj1" fmla="val -54764"/>
              <a:gd name="adj2" fmla="val 2041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E95B47"/>
              </a:buClr>
            </a:pPr>
            <a:r>
              <a:rPr lang="ru-RU" sz="2000" b="1" dirty="0" smtClean="0"/>
              <a:t>Рубрика  «Творческое задание</a:t>
            </a:r>
            <a:r>
              <a:rPr lang="ru-RU" sz="2000" dirty="0" smtClean="0"/>
              <a:t>» </a:t>
            </a:r>
          </a:p>
          <a:p>
            <a:pPr algn="ctr">
              <a:buClr>
                <a:srgbClr val="E95B47"/>
              </a:buClr>
            </a:pPr>
            <a:r>
              <a:rPr lang="ru-RU" sz="2000" b="1" dirty="0" smtClean="0"/>
              <a:t>Совместно с родителями:</a:t>
            </a:r>
          </a:p>
          <a:p>
            <a:pPr algn="ctr">
              <a:buClr>
                <a:srgbClr val="E95B47"/>
              </a:buClr>
            </a:pPr>
            <a:r>
              <a:rPr lang="ru-RU" sz="2000" dirty="0" smtClean="0"/>
              <a:t>Изготовление фотоальбома на тему </a:t>
            </a:r>
            <a:r>
              <a:rPr lang="ru-RU" sz="2000" b="1" dirty="0" smtClean="0"/>
              <a:t>«Растения из Красной книги моего региона»</a:t>
            </a:r>
            <a:endParaRPr lang="ru-RU" sz="2000" b="1" dirty="0"/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211960" y="3003798"/>
            <a:ext cx="4248472" cy="1368152"/>
          </a:xfrm>
          <a:prstGeom prst="wedgeRectCallout">
            <a:avLst>
              <a:gd name="adj1" fmla="val -54764"/>
              <a:gd name="adj2" fmla="val -1121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E95B47"/>
              </a:buClr>
            </a:pPr>
            <a:r>
              <a:rPr lang="ru-RU" sz="2000" b="1" dirty="0" smtClean="0"/>
              <a:t>Совместно с одноклассниками:</a:t>
            </a:r>
          </a:p>
          <a:p>
            <a:pPr algn="ctr">
              <a:buClr>
                <a:srgbClr val="E95B47"/>
              </a:buClr>
            </a:pPr>
            <a:r>
              <a:rPr lang="ru-RU" sz="2000" dirty="0" smtClean="0"/>
              <a:t>Изготовление плакатов/ </a:t>
            </a:r>
            <a:r>
              <a:rPr lang="ru-RU" sz="2000" dirty="0" err="1" smtClean="0"/>
              <a:t>постеров</a:t>
            </a:r>
            <a:r>
              <a:rPr lang="ru-RU" sz="2000" dirty="0" smtClean="0"/>
              <a:t> на тему </a:t>
            </a:r>
            <a:r>
              <a:rPr lang="ru-RU" sz="2000" b="1" dirty="0" smtClean="0"/>
              <a:t>«Защита окружающей среды (водоемов, лесов)» </a:t>
            </a:r>
          </a:p>
        </p:txBody>
      </p:sp>
    </p:spTree>
    <p:extLst>
      <p:ext uri="{BB962C8B-B14F-4D97-AF65-F5344CB8AC3E}">
        <p14:creationId xmlns="" xmlns:p14="http://schemas.microsoft.com/office/powerpoint/2010/main" val="400459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640960" cy="1347613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Образовательная область </a:t>
            </a:r>
            <a:r>
              <a:rPr lang="ru-RU" sz="2400" dirty="0"/>
              <a:t>«Технология. </a:t>
            </a:r>
            <a:r>
              <a:rPr lang="ru-RU" sz="2400" dirty="0" smtClean="0"/>
              <a:t>Профильный </a:t>
            </a:r>
            <a:r>
              <a:rPr lang="ru-RU" sz="2400" dirty="0"/>
              <a:t>труд</a:t>
            </a:r>
            <a:r>
              <a:rPr lang="ru-RU" sz="2400" dirty="0" smtClean="0"/>
              <a:t>» </a:t>
            </a:r>
            <a:br>
              <a:rPr lang="ru-RU" sz="2400" dirty="0" smtClean="0"/>
            </a:br>
            <a:r>
              <a:rPr lang="ru-RU" sz="2400" dirty="0" smtClean="0"/>
              <a:t>(5-9 классы)</a:t>
            </a:r>
            <a:br>
              <a:rPr lang="ru-RU" sz="2400" dirty="0" smtClean="0"/>
            </a:br>
            <a:r>
              <a:rPr lang="ru-RU" sz="2400" dirty="0" smtClean="0"/>
              <a:t>Учебное пособие </a:t>
            </a:r>
            <a:br>
              <a:rPr lang="ru-RU" sz="2400" dirty="0" smtClean="0"/>
            </a:br>
            <a:r>
              <a:rPr lang="ru-RU" sz="2400" dirty="0" smtClean="0"/>
              <a:t>«ЦВЕТОВОДСТВО И ДЕКОРАТИВНОЕ САДОВОДСТВО» 7 класс</a:t>
            </a: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22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1786192"/>
            <a:ext cx="4690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800" b="1" dirty="0" smtClean="0">
                <a:cs typeface="Arial" pitchFamily="34" charset="0"/>
              </a:rPr>
              <a:t>Линия УМК</a:t>
            </a:r>
            <a:r>
              <a:rPr lang="ru-RU" sz="1800" b="1" dirty="0">
                <a:cs typeface="Arial" pitchFamily="34" charset="0"/>
              </a:rPr>
              <a:t>:</a:t>
            </a:r>
            <a:r>
              <a:rPr lang="ru-RU" sz="1800" dirty="0">
                <a:cs typeface="Arial" pitchFamily="34" charset="0"/>
              </a:rPr>
              <a:t> Технология. Цветоводство и декоративное садоводство (</a:t>
            </a:r>
            <a:r>
              <a:rPr lang="ru-RU" sz="1800" dirty="0" smtClean="0">
                <a:cs typeface="Arial" pitchFamily="34" charset="0"/>
              </a:rPr>
              <a:t>5-9 классы). </a:t>
            </a:r>
            <a:endParaRPr lang="ru-RU" sz="1800" dirty="0"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800" b="1" dirty="0">
                <a:cs typeface="Arial" pitchFamily="34" charset="0"/>
              </a:rPr>
              <a:t>Серия:</a:t>
            </a:r>
            <a:r>
              <a:rPr lang="ru-RU" sz="1800" dirty="0">
                <a:cs typeface="Arial" pitchFamily="34" charset="0"/>
              </a:rPr>
              <a:t> Для обучающихся с умственной отсталостью (интеллектуальными нарушениями)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800" b="1" dirty="0">
                <a:cs typeface="Arial" pitchFamily="34" charset="0"/>
              </a:rPr>
              <a:t>Авторы:</a:t>
            </a:r>
            <a:r>
              <a:rPr lang="ru-RU" sz="1800" dirty="0">
                <a:cs typeface="Arial" pitchFamily="34" charset="0"/>
              </a:rPr>
              <a:t> </a:t>
            </a:r>
            <a:r>
              <a:rPr lang="ru-RU" sz="1800" b="1" dirty="0">
                <a:cs typeface="Arial" pitchFamily="34" charset="0"/>
              </a:rPr>
              <a:t>Н. М. Карман, </a:t>
            </a:r>
            <a:endParaRPr lang="ru-RU" sz="1800" b="1" dirty="0" smtClean="0">
              <a:cs typeface="Arial" pitchFamily="34" charset="0"/>
            </a:endParaRPr>
          </a:p>
          <a:p>
            <a:pPr algn="just">
              <a:defRPr/>
            </a:pPr>
            <a:r>
              <a:rPr lang="ru-RU" sz="1800" b="1" dirty="0">
                <a:cs typeface="Arial" pitchFamily="34" charset="0"/>
              </a:rPr>
              <a:t> </a:t>
            </a:r>
            <a:r>
              <a:rPr lang="ru-RU" sz="1800" b="1" dirty="0" smtClean="0">
                <a:cs typeface="Arial" pitchFamily="34" charset="0"/>
              </a:rPr>
              <a:t>     Е</a:t>
            </a:r>
            <a:r>
              <a:rPr lang="ru-RU" sz="1800" b="1" dirty="0">
                <a:cs typeface="Arial" pitchFamily="34" charset="0"/>
              </a:rPr>
              <a:t>. А., Ковалева, Г.  Г. </a:t>
            </a:r>
            <a:r>
              <a:rPr lang="ru-RU" sz="1800" b="1" dirty="0" err="1">
                <a:cs typeface="Arial" pitchFamily="34" charset="0"/>
              </a:rPr>
              <a:t>Зак</a:t>
            </a:r>
            <a:r>
              <a:rPr lang="ru-RU" sz="1800" b="1" dirty="0" smtClean="0"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sp>
        <p:nvSpPr>
          <p:cNvPr id="3" name="AutoShape 2" descr="https://af12.mail.ru/cgi-bin/readmsg?id=16179538161699084975;0;1&amp;mode=attachment&amp;email=galina.zak@mail.ru&amp;ct=image%2fjpeg&amp;cn=image001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7654"/>
            <a:ext cx="2520280" cy="290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705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Анастасия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"/>
            <a:ext cx="9253147" cy="516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23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31840" y="1834225"/>
            <a:ext cx="5029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</a:rPr>
              <a:t>Благодарю за внимание!</a:t>
            </a:r>
            <a:endParaRPr lang="ru-R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161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100" dirty="0"/>
              <a:t>ОФИЦИАЛЬНЫЙ ИНТЕРНЕТ-МАГАЗИН </a:t>
            </a:r>
            <a:r>
              <a:rPr lang="ru-RU" sz="2100" dirty="0" smtClean="0"/>
              <a:t>ПРОСВЕЩЕНИЯ</a:t>
            </a:r>
            <a:endParaRPr lang="ru-RU" sz="21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31940" y="1071754"/>
            <a:ext cx="4860540" cy="228076"/>
          </a:xfrm>
          <a:prstGeom prst="rect">
            <a:avLst/>
          </a:prstGeom>
        </p:spPr>
        <p:txBody>
          <a:bodyPr wrap="square" lIns="48044" tIns="24035" rIns="48044" bIns="24035">
            <a:spAutoFit/>
          </a:bodyPr>
          <a:lstStyle/>
          <a:p>
            <a:pPr marL="36723" lvl="1" algn="ctr" defTabSz="683258" hangingPunct="0">
              <a:lnSpc>
                <a:spcPts val="1373"/>
              </a:lnSpc>
              <a:spcBef>
                <a:spcPts val="476"/>
              </a:spcBef>
              <a:buSzPct val="100000"/>
              <a:defRPr sz="2200">
                <a:solidFill>
                  <a:srgbClr val="00549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sz="6000" b="1" dirty="0" smtClean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"/>
              </a:rPr>
              <a:t>shop.prosv.ru</a:t>
            </a:r>
            <a:endParaRPr lang="ru-RU" sz="6000" b="1" dirty="0">
              <a:solidFill>
                <a:srgbClr val="4F81BD">
                  <a:lumMod val="75000"/>
                </a:srgbClr>
              </a:solidFill>
              <a:latin typeface="Arial Narrow" panose="020B0606020202030204" pitchFamily="34" charset="0"/>
              <a:ea typeface="Helvetica Neue Bold Condensed"/>
              <a:cs typeface="Helvetica Neue Bold Condensed"/>
              <a:sym typeface="Helvetica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2" y="627534"/>
            <a:ext cx="4176387" cy="172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586720"/>
            <a:ext cx="3975075" cy="3446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1" y="2193708"/>
            <a:ext cx="4339808" cy="28623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93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КОНТАКТНАЯ ИНФОРМАЦИЯ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898560" y="2571750"/>
            <a:ext cx="329436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rgbClr val="000000"/>
                </a:solidFill>
                <a:latin typeface="Arial Narrow" panose="020B0606020202030204" pitchFamily="34" charset="0"/>
                <a:cs typeface="Helvetica"/>
              </a:rPr>
              <a:t>Приобретение продукции: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144" y="3003798"/>
            <a:ext cx="2862318" cy="12234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Helvetica"/>
              </a:rPr>
              <a:t>Отдел по работе с госзаказами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cs typeface="Helvetica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Arial Narrow" panose="020B0606020202030204" pitchFamily="34" charset="0"/>
              <a:cs typeface="Helvetica"/>
            </a:endParaRPr>
          </a:p>
          <a:p>
            <a:pPr>
              <a:defRPr/>
            </a:pPr>
            <a:r>
              <a:rPr lang="ru-RU" sz="1100" b="1" dirty="0">
                <a:solidFill>
                  <a:srgbClr val="000000"/>
                </a:solidFill>
                <a:latin typeface="Helvetica"/>
                <a:cs typeface="Helvetica"/>
              </a:rPr>
              <a:t>Руководитель:</a:t>
            </a:r>
            <a:r>
              <a:rPr lang="ru-RU" sz="1100" dirty="0">
                <a:solidFill>
                  <a:srgbClr val="000000"/>
                </a:solidFill>
                <a:latin typeface="Helvetica"/>
                <a:cs typeface="Helvetica"/>
              </a:rPr>
              <a:t> Трофимова Галина Владимировна</a:t>
            </a:r>
          </a:p>
          <a:p>
            <a:pPr>
              <a:defRPr/>
            </a:pPr>
            <a:r>
              <a:rPr lang="ru-RU" sz="1100" b="1" dirty="0">
                <a:solidFill>
                  <a:srgbClr val="000000"/>
                </a:solidFill>
                <a:latin typeface="Helvetica"/>
                <a:cs typeface="Helvetica"/>
              </a:rPr>
              <a:t>Телефон:</a:t>
            </a:r>
            <a:r>
              <a:rPr lang="ru-RU" sz="1100" dirty="0">
                <a:solidFill>
                  <a:srgbClr val="000000"/>
                </a:solidFill>
                <a:latin typeface="Helvetica"/>
                <a:cs typeface="Helvetica"/>
              </a:rPr>
              <a:t> +7 (495) 789-30-40, доб. 41-44</a:t>
            </a:r>
          </a:p>
          <a:p>
            <a:pPr>
              <a:defRPr/>
            </a:pPr>
            <a:r>
              <a:rPr lang="en-US" sz="1100" b="1" dirty="0">
                <a:solidFill>
                  <a:srgbClr val="000000"/>
                </a:solidFill>
                <a:latin typeface="Helvetica"/>
                <a:cs typeface="Helvetica"/>
              </a:rPr>
              <a:t>E-mail</a:t>
            </a:r>
            <a:r>
              <a:rPr lang="ru-RU" sz="1100" b="1" dirty="0">
                <a:solidFill>
                  <a:srgbClr val="000000"/>
                </a:solidFill>
                <a:latin typeface="Helvetica"/>
                <a:cs typeface="Helvetica"/>
              </a:rPr>
              <a:t>:</a:t>
            </a:r>
            <a:r>
              <a:rPr lang="ru-RU" sz="11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Helvetica"/>
                <a:cs typeface="Helvetica"/>
                <a:hlinkClick r:id="rId2"/>
              </a:rPr>
              <a:t>GTrofimova@prosv.ru</a:t>
            </a:r>
            <a:r>
              <a:rPr lang="ru-RU" sz="11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100" dirty="0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 useBgFill="1">
        <p:nvSpPr>
          <p:cNvPr id="5" name="TextBox 4"/>
          <p:cNvSpPr txBox="1"/>
          <p:nvPr/>
        </p:nvSpPr>
        <p:spPr>
          <a:xfrm>
            <a:off x="5814137" y="3003798"/>
            <a:ext cx="2862318" cy="143885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Helvetica"/>
              </a:rPr>
              <a:t>Отдел по работе с оптовыми клиентами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cs typeface="Helvetica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Arial Narrow" panose="020B0606020202030204" pitchFamily="34" charset="0"/>
              <a:cs typeface="Helvetica"/>
            </a:endParaRPr>
          </a:p>
          <a:p>
            <a:pPr>
              <a:defRPr/>
            </a:pPr>
            <a:r>
              <a:rPr lang="ru-RU" sz="1100" b="1" dirty="0">
                <a:solidFill>
                  <a:srgbClr val="000000"/>
                </a:solidFill>
                <a:latin typeface="Helvetica"/>
                <a:cs typeface="Helvetica"/>
              </a:rPr>
              <a:t>Руководитель:</a:t>
            </a:r>
            <a:r>
              <a:rPr lang="ru-RU" sz="1100" dirty="0">
                <a:solidFill>
                  <a:srgbClr val="000000"/>
                </a:solidFill>
                <a:latin typeface="Helvetica"/>
                <a:cs typeface="Helvetica"/>
              </a:rPr>
              <a:t> Кузнецова Анна Николаевна</a:t>
            </a:r>
          </a:p>
          <a:p>
            <a:pPr>
              <a:defRPr/>
            </a:pPr>
            <a:r>
              <a:rPr lang="ru-RU" sz="1100" b="1" dirty="0">
                <a:solidFill>
                  <a:srgbClr val="000000"/>
                </a:solidFill>
                <a:latin typeface="Helvetica"/>
                <a:cs typeface="Helvetica"/>
              </a:rPr>
              <a:t>Телефон:</a:t>
            </a:r>
            <a:r>
              <a:rPr lang="ru-RU" sz="1100" dirty="0">
                <a:solidFill>
                  <a:srgbClr val="000000"/>
                </a:solidFill>
                <a:latin typeface="Helvetica"/>
                <a:cs typeface="Helvetica"/>
              </a:rPr>
              <a:t> +7 (495) 789-30-40, доб. 40-76</a:t>
            </a:r>
          </a:p>
          <a:p>
            <a:pPr>
              <a:defRPr/>
            </a:pPr>
            <a:r>
              <a:rPr lang="en-US" sz="1100" b="1" dirty="0">
                <a:solidFill>
                  <a:srgbClr val="000000"/>
                </a:solidFill>
                <a:latin typeface="Helvetica"/>
                <a:cs typeface="Helvetica"/>
              </a:rPr>
              <a:t>E-mail</a:t>
            </a:r>
            <a:r>
              <a:rPr lang="ru-RU" sz="1100" b="1" dirty="0">
                <a:solidFill>
                  <a:srgbClr val="000000"/>
                </a:solidFill>
                <a:latin typeface="Helvetica"/>
                <a:cs typeface="Helvetica"/>
              </a:rPr>
              <a:t>:</a:t>
            </a:r>
            <a:r>
              <a:rPr lang="ru-RU" sz="11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Helvetica"/>
                <a:cs typeface="Helvetica"/>
                <a:hlinkClick r:id="rId3"/>
              </a:rPr>
              <a:t>AKuznetsova@prosv.ru</a:t>
            </a:r>
            <a:endParaRPr lang="en-US" sz="1100" dirty="0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4584" y="535191"/>
            <a:ext cx="2862318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ru-RU" sz="3300" dirty="0">
                <a:solidFill>
                  <a:srgbClr val="000000"/>
                </a:solidFill>
                <a:latin typeface="Arial Narrow" panose="020B0606020202030204" pitchFamily="34" charset="0"/>
                <a:cs typeface="Helvetica"/>
              </a:rPr>
              <a:t> </a:t>
            </a:r>
            <a:r>
              <a:rPr lang="en-US" sz="3300" b="1" dirty="0">
                <a:solidFill>
                  <a:srgbClr val="000000"/>
                </a:solidFill>
                <a:latin typeface="Arial Narrow" panose="020B0606020202030204" pitchFamily="34" charset="0"/>
                <a:cs typeface="Helvetica"/>
                <a:hlinkClick r:id="rId4"/>
              </a:rPr>
              <a:t>www.prosv.ru</a:t>
            </a:r>
            <a:endParaRPr lang="ru-RU" sz="3300" b="1" dirty="0">
              <a:solidFill>
                <a:srgbClr val="000000"/>
              </a:solidFill>
              <a:latin typeface="Arial Narrow" panose="020B0606020202030204" pitchFamily="34" charset="0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2983" y="1491630"/>
            <a:ext cx="2893919" cy="85408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00"/>
                </a:solidFill>
                <a:latin typeface="Arial Narrow" panose="020B0606020202030204" pitchFamily="34" charset="0"/>
                <a:cs typeface="Helvetica"/>
              </a:defRPr>
            </a:lvl1pPr>
          </a:lstStyle>
          <a:p>
            <a:pPr algn="ctr">
              <a:defRPr/>
            </a:pPr>
            <a:r>
              <a:rPr lang="ru-RU" dirty="0">
                <a:sym typeface="Helvetica"/>
              </a:rPr>
              <a:t>В</a:t>
            </a:r>
            <a:r>
              <a:rPr lang="ru-RU" dirty="0" smtClean="0">
                <a:sym typeface="Helvetica"/>
              </a:rPr>
              <a:t>опросы </a:t>
            </a:r>
            <a:r>
              <a:rPr lang="ru-RU" dirty="0">
                <a:sym typeface="Helvetica"/>
              </a:rPr>
              <a:t>по </a:t>
            </a:r>
            <a:r>
              <a:rPr lang="ru-RU" dirty="0" smtClean="0">
                <a:sym typeface="Helvetica"/>
              </a:rPr>
              <a:t>учебно-методическому обеспечению образования детей </a:t>
            </a:r>
            <a:r>
              <a:rPr lang="ru-RU" dirty="0">
                <a:sym typeface="Helvetica"/>
              </a:rPr>
              <a:t>с </a:t>
            </a:r>
            <a:r>
              <a:rPr lang="ru-RU" dirty="0" smtClean="0">
                <a:sym typeface="Helvetica"/>
              </a:rPr>
              <a:t>ОВЗ</a:t>
            </a:r>
          </a:p>
          <a:p>
            <a:pPr>
              <a:defRPr/>
            </a:pPr>
            <a:endParaRPr lang="ru-RU" sz="600" dirty="0" smtClean="0">
              <a:sym typeface="Helvetica"/>
            </a:endParaRPr>
          </a:p>
          <a:p>
            <a:pPr algn="ctr">
              <a:defRPr/>
            </a:pPr>
            <a:r>
              <a:rPr lang="en-US" sz="1700" b="1" dirty="0" smtClean="0">
                <a:latin typeface="Helvetica"/>
                <a:hlinkClick r:id="rId5"/>
              </a:rPr>
              <a:t>ovz@prosv.ru</a:t>
            </a:r>
            <a:r>
              <a:rPr lang="ru-RU" sz="1700" b="1" dirty="0" smtClean="0">
                <a:latin typeface="Helvetica"/>
              </a:rPr>
              <a:t> </a:t>
            </a:r>
            <a:endParaRPr lang="ru-RU" sz="1700" b="1" dirty="0">
              <a:latin typeface="Helvetic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6331" y="4196931"/>
            <a:ext cx="2487222" cy="89492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48044" tIns="24035" rIns="48044" bIns="24035">
            <a:spAutoFit/>
          </a:bodyPr>
          <a:lstStyle/>
          <a:p>
            <a:pPr marL="36723" lvl="1" algn="ctr" defTabSz="683258" hangingPunct="0">
              <a:lnSpc>
                <a:spcPts val="1373"/>
              </a:lnSpc>
              <a:spcBef>
                <a:spcPts val="476"/>
              </a:spcBef>
              <a:buSzPct val="100000"/>
              <a:defRPr sz="2200">
                <a:solidFill>
                  <a:srgbClr val="00549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ru-RU" sz="1200" b="1" dirty="0" smtClean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"/>
              </a:rPr>
              <a:t>Интернет-магазин издательства «Просвещение»</a:t>
            </a:r>
          </a:p>
          <a:p>
            <a:pPr marL="36723" lvl="1" algn="ctr" defTabSz="683258" hangingPunct="0">
              <a:lnSpc>
                <a:spcPts val="1373"/>
              </a:lnSpc>
              <a:spcBef>
                <a:spcPts val="476"/>
              </a:spcBef>
              <a:buSzPct val="100000"/>
              <a:defRPr sz="2200">
                <a:solidFill>
                  <a:srgbClr val="00549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 lang="en-US" sz="1200" b="1" dirty="0" smtClean="0">
              <a:solidFill>
                <a:srgbClr val="4F81BD">
                  <a:lumMod val="75000"/>
                </a:srgbClr>
              </a:solidFill>
              <a:latin typeface="Arial Narrow" panose="020B0606020202030204" pitchFamily="34" charset="0"/>
              <a:ea typeface="Helvetica Neue Bold Condensed"/>
              <a:cs typeface="Helvetica Neue Bold Condensed"/>
              <a:sym typeface="Helvetica"/>
            </a:endParaRPr>
          </a:p>
          <a:p>
            <a:pPr marL="36723" lvl="1" algn="ctr" defTabSz="683258" hangingPunct="0">
              <a:lnSpc>
                <a:spcPts val="1373"/>
              </a:lnSpc>
              <a:spcBef>
                <a:spcPts val="476"/>
              </a:spcBef>
              <a:buSzPct val="100000"/>
              <a:defRPr sz="2200">
                <a:solidFill>
                  <a:srgbClr val="00549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"/>
              </a:rPr>
              <a:t>shop.prosv.ru</a:t>
            </a:r>
            <a:endParaRPr lang="ru-RU" sz="2400" b="1" dirty="0" smtClean="0">
              <a:solidFill>
                <a:srgbClr val="4F81BD">
                  <a:lumMod val="75000"/>
                </a:srgbClr>
              </a:solidFill>
              <a:latin typeface="Arial Narrow" panose="020B0606020202030204" pitchFamily="34" charset="0"/>
              <a:ea typeface="Helvetica Neue Bold Condensed"/>
              <a:cs typeface="Helvetica Neue Bold Condensed"/>
              <a:sym typeface="Helvetic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565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13109" cy="1203598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Программа формирования базовых учебных действий обучающихся с умственной отсталостью (1 вариант АООП)</a:t>
            </a:r>
            <a:br>
              <a:rPr lang="ru-RU" sz="2400" dirty="0" smtClean="0"/>
            </a:br>
            <a:endParaRPr lang="en-US" sz="2400" dirty="0"/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3</a:t>
            </a:fld>
            <a:endParaRPr lang="en-US" b="1" dirty="0">
              <a:solidFill>
                <a:srgbClr val="E95B47"/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graphicFrame>
        <p:nvGraphicFramePr>
          <p:cNvPr id="9" name="Объект 3"/>
          <p:cNvGraphicFramePr>
            <a:graphicFrameLocks/>
          </p:cNvGraphicFramePr>
          <p:nvPr/>
        </p:nvGraphicFramePr>
        <p:xfrm>
          <a:off x="539552" y="1419622"/>
          <a:ext cx="7920880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19327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733239" cy="1131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332" y="195486"/>
            <a:ext cx="7903790" cy="936105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Программа формирования базовых учебных действий обучающихся с умственной отсталостью (1 вариант АООП)</a:t>
            </a:r>
            <a:br>
              <a:rPr lang="ru-RU" sz="2400" dirty="0" smtClean="0"/>
            </a:b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4</a:t>
            </a:fld>
            <a:endParaRPr lang="en-US" b="1" dirty="0">
              <a:solidFill>
                <a:srgbClr val="E95B47"/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539552" y="1203598"/>
          <a:ext cx="7920880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24705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625735" cy="1059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332" y="123479"/>
            <a:ext cx="7903790" cy="720080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Уровень </a:t>
            </a:r>
            <a:r>
              <a:rPr lang="ru-RU" sz="2400" dirty="0"/>
              <a:t>начального образования </a:t>
            </a:r>
            <a:r>
              <a:rPr lang="ru-RU" sz="2400" dirty="0" smtClean="0"/>
              <a:t>(1доп., 1-4 </a:t>
            </a:r>
            <a:r>
              <a:rPr lang="ru-RU" sz="2400" dirty="0"/>
              <a:t>классы) </a:t>
            </a: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5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7904" y="1131590"/>
            <a:ext cx="48245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E95B47"/>
              </a:buClr>
              <a:buFont typeface="Wingdings" pitchFamily="2" charset="2"/>
              <a:buChar char="q"/>
            </a:pPr>
            <a:r>
              <a:rPr lang="ru-RU" sz="1800" b="1" dirty="0" smtClean="0">
                <a:cs typeface="Arial" pitchFamily="34" charset="0"/>
              </a:rPr>
              <a:t>Русский </a:t>
            </a:r>
            <a:r>
              <a:rPr lang="ru-RU" sz="1800" b="1" dirty="0">
                <a:cs typeface="Arial" pitchFamily="34" charset="0"/>
              </a:rPr>
              <a:t>язык, </a:t>
            </a:r>
            <a:r>
              <a:rPr lang="ru-RU" sz="1800" b="1" dirty="0" smtClean="0">
                <a:cs typeface="Arial" pitchFamily="34" charset="0"/>
              </a:rPr>
              <a:t>чтение, речевая практика </a:t>
            </a:r>
            <a:r>
              <a:rPr lang="ru-RU" sz="1800" dirty="0" smtClean="0">
                <a:cs typeface="Arial" pitchFamily="34" charset="0"/>
              </a:rPr>
              <a:t>(формирование и развитие коммуникативно-речевых навыков).</a:t>
            </a:r>
          </a:p>
          <a:p>
            <a:pPr marL="285750" indent="-285750" algn="just">
              <a:buClr>
                <a:srgbClr val="E95B47"/>
              </a:buClr>
              <a:buFont typeface="Wingdings" pitchFamily="2" charset="2"/>
              <a:buChar char="q"/>
            </a:pPr>
            <a:r>
              <a:rPr lang="ru-RU" sz="1800" b="1" dirty="0" smtClean="0">
                <a:cs typeface="Arial" pitchFamily="34" charset="0"/>
              </a:rPr>
              <a:t>Математика </a:t>
            </a:r>
            <a:r>
              <a:rPr lang="ru-RU" sz="1800" dirty="0" smtClean="0">
                <a:cs typeface="Arial" pitchFamily="34" charset="0"/>
              </a:rPr>
              <a:t>(формирование доступных математических знаний и умений).</a:t>
            </a:r>
          </a:p>
          <a:p>
            <a:pPr marL="285750" indent="-285750" algn="just">
              <a:buClr>
                <a:srgbClr val="E95B47"/>
              </a:buClr>
              <a:buFont typeface="Wingdings" pitchFamily="2" charset="2"/>
              <a:buChar char="q"/>
            </a:pPr>
            <a:r>
              <a:rPr lang="ru-RU" sz="1800" b="1" dirty="0" smtClean="0">
                <a:cs typeface="Arial" pitchFamily="34" charset="0"/>
              </a:rPr>
              <a:t>Мир природы и человека  </a:t>
            </a:r>
            <a:r>
              <a:rPr lang="ru-RU" sz="1800" dirty="0" smtClean="0">
                <a:cs typeface="Arial" pitchFamily="34" charset="0"/>
              </a:rPr>
              <a:t>(формирование простейших взаимосвязей между миром природы и человека).</a:t>
            </a:r>
          </a:p>
          <a:p>
            <a:pPr marL="285750" indent="-285750" algn="just">
              <a:buClr>
                <a:srgbClr val="E95B47"/>
              </a:buClr>
              <a:buFont typeface="Wingdings" pitchFamily="2" charset="2"/>
              <a:buChar char="q"/>
            </a:pPr>
            <a:r>
              <a:rPr lang="ru-RU" sz="1800" b="1" dirty="0" smtClean="0">
                <a:cs typeface="Arial" pitchFamily="34" charset="0"/>
              </a:rPr>
              <a:t>Музыка </a:t>
            </a:r>
            <a:r>
              <a:rPr lang="ru-RU" sz="1800" dirty="0" smtClean="0">
                <a:cs typeface="Arial" pitchFamily="34" charset="0"/>
              </a:rPr>
              <a:t>(формирование эстетических ориентиров и их использование в обыденной жизни).</a:t>
            </a:r>
          </a:p>
          <a:p>
            <a:pPr marL="285750" lvl="0" indent="-285750" algn="just">
              <a:buClr>
                <a:srgbClr val="E95B47"/>
              </a:buClr>
              <a:buFont typeface="Wingdings" pitchFamily="2" charset="2"/>
              <a:buChar char="q"/>
            </a:pPr>
            <a:r>
              <a:rPr lang="ru-RU" sz="1800" b="1" dirty="0" smtClean="0">
                <a:cs typeface="Arial" pitchFamily="34" charset="0"/>
              </a:rPr>
              <a:t>Ручной </a:t>
            </a:r>
            <a:r>
              <a:rPr lang="ru-RU" sz="1800" b="1" dirty="0">
                <a:cs typeface="Arial" pitchFamily="34" charset="0"/>
              </a:rPr>
              <a:t>труд </a:t>
            </a:r>
            <a:r>
              <a:rPr lang="ru-RU" sz="1800" dirty="0" smtClean="0">
                <a:cs typeface="Arial" pitchFamily="34" charset="0"/>
              </a:rPr>
              <a:t>(развитие умственной деятельности</a:t>
            </a:r>
            <a:r>
              <a:rPr lang="ru-RU" sz="1800" b="1" dirty="0" smtClean="0">
                <a:cs typeface="Arial" pitchFamily="34" charset="0"/>
              </a:rPr>
              <a:t>). 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1" name="Рисунок 10" descr="C:\Users\Galina Zak\Downloads\media\image1.jpe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03598"/>
            <a:ext cx="1143910" cy="1544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7" descr="E:\Новые обложки\rech praktika 1_class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203598"/>
            <a:ext cx="1119638" cy="150461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TYaskevich\AppData\Local\Temp\untitl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3075806"/>
            <a:ext cx="1116380" cy="146419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C:\Users\TYaskevich\AppData\Local\Temp\untitl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3075806"/>
            <a:ext cx="1164845" cy="146419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705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70"/>
            <a:ext cx="8625735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332" y="411510"/>
            <a:ext cx="7903790" cy="1000133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/>
              <a:t>Уровень </a:t>
            </a:r>
            <a:r>
              <a:rPr lang="ru-RU" sz="2400" dirty="0" smtClean="0"/>
              <a:t>образования в 5-9 классах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6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3928" y="1347615"/>
            <a:ext cx="4608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Clr>
                <a:srgbClr val="E95B47"/>
              </a:buClr>
              <a:buFont typeface="Wingdings" pitchFamily="2" charset="2"/>
              <a:buChar char="q"/>
            </a:pPr>
            <a:r>
              <a:rPr lang="ru-RU" sz="1800" b="1" dirty="0" smtClean="0">
                <a:cs typeface="Arial" pitchFamily="34" charset="0"/>
              </a:rPr>
              <a:t>Природоведение, </a:t>
            </a:r>
            <a:r>
              <a:rPr lang="ru-RU" sz="1800" b="1" dirty="0" smtClean="0"/>
              <a:t>биология</a:t>
            </a:r>
            <a:r>
              <a:rPr lang="ru-RU" sz="1800" b="1" dirty="0"/>
              <a:t>, география </a:t>
            </a:r>
            <a:r>
              <a:rPr lang="ru-RU" sz="1800" dirty="0" smtClean="0"/>
              <a:t>(формирование элементарных научных представлений). </a:t>
            </a:r>
            <a:endParaRPr lang="ru-RU" sz="1800" dirty="0"/>
          </a:p>
          <a:p>
            <a:pPr marL="285750" lvl="0" indent="-285750" algn="just">
              <a:buClr>
                <a:srgbClr val="E95B47"/>
              </a:buClr>
              <a:buFont typeface="Wingdings" pitchFamily="2" charset="2"/>
              <a:buChar char="q"/>
            </a:pPr>
            <a:r>
              <a:rPr lang="ru-RU" sz="1800" b="1" dirty="0" smtClean="0"/>
              <a:t>Мир </a:t>
            </a:r>
            <a:r>
              <a:rPr lang="ru-RU" sz="1800" b="1" dirty="0"/>
              <a:t>истории, история отечества </a:t>
            </a:r>
            <a:r>
              <a:rPr lang="ru-RU" sz="1800" dirty="0" smtClean="0"/>
              <a:t>(формирование первоначальных представлений об особенностях жизни, быта, труда человека на различных исторических этапах его развития).</a:t>
            </a:r>
            <a:endParaRPr lang="ru-RU" sz="1800" dirty="0"/>
          </a:p>
          <a:p>
            <a:pPr marL="285750" indent="-285750" algn="just">
              <a:buClr>
                <a:srgbClr val="E95B47"/>
              </a:buClr>
              <a:buFont typeface="Wingdings" pitchFamily="2" charset="2"/>
              <a:buChar char="q"/>
            </a:pPr>
            <a:r>
              <a:rPr lang="ru-RU" sz="1800" b="1" dirty="0">
                <a:cs typeface="Arial" pitchFamily="34" charset="0"/>
              </a:rPr>
              <a:t>Основы социальной </a:t>
            </a:r>
            <a:r>
              <a:rPr lang="ru-RU" sz="1800" b="1" dirty="0" smtClean="0">
                <a:cs typeface="Arial" pitchFamily="34" charset="0"/>
              </a:rPr>
              <a:t>жизни </a:t>
            </a:r>
            <a:r>
              <a:rPr lang="ru-RU" sz="1800" dirty="0" smtClean="0">
                <a:cs typeface="Arial" pitchFamily="34" charset="0"/>
              </a:rPr>
              <a:t>(расширение кругозора в процессе ознакомления с различными сторонами повседневной жизни</a:t>
            </a:r>
            <a:r>
              <a:rPr lang="ru-RU" sz="1800" dirty="0" smtClean="0"/>
              <a:t>)</a:t>
            </a:r>
            <a:r>
              <a:rPr lang="ru-RU" sz="1800" dirty="0" smtClean="0"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026" name="Picture 2" descr="https://catalog.prosv.ru/images/big/45d43d3e-e2b3-11e4-8c1e-0050569c7d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07819"/>
            <a:ext cx="1368152" cy="1491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atalog.prosv.ru/images/big/248db02d-3ed0-11e6-9655-0050569c7d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8" y="1517537"/>
            <a:ext cx="1335205" cy="13750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atalog.prosv.ru/images/big/8432e971-dea5-11e4-8c1e-0050569c7d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5" y="3075807"/>
            <a:ext cx="1343778" cy="1623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atalog.prosv.ru/images/big/8432e97a-dea5-11e4-8c1e-0050569c7d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45" y="3118336"/>
            <a:ext cx="1310567" cy="1596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092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123479"/>
            <a:ext cx="8086183" cy="1080119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Образовательная область </a:t>
            </a:r>
            <a:r>
              <a:rPr lang="ru-RU" sz="2400" dirty="0"/>
              <a:t>«Технология. </a:t>
            </a:r>
            <a:r>
              <a:rPr lang="ru-RU" sz="2400" dirty="0" smtClean="0"/>
              <a:t>Профильный </a:t>
            </a:r>
            <a:r>
              <a:rPr lang="ru-RU" sz="2400" dirty="0"/>
              <a:t>труд</a:t>
            </a:r>
            <a:r>
              <a:rPr lang="ru-RU" sz="2400" dirty="0" smtClean="0"/>
              <a:t>» (5-9 классы)</a:t>
            </a: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7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5920" y="1786192"/>
            <a:ext cx="4176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800" b="1" dirty="0" smtClean="0">
                <a:cs typeface="Arial" pitchFamily="34" charset="0"/>
              </a:rPr>
              <a:t>Линия УМК</a:t>
            </a:r>
            <a:r>
              <a:rPr lang="ru-RU" sz="1800" b="1" dirty="0">
                <a:cs typeface="Arial" pitchFamily="34" charset="0"/>
              </a:rPr>
              <a:t>:</a:t>
            </a:r>
            <a:r>
              <a:rPr lang="ru-RU" sz="1800" dirty="0">
                <a:cs typeface="Arial" pitchFamily="34" charset="0"/>
              </a:rPr>
              <a:t> Технология. Цветоводство и декоративное садоводство (</a:t>
            </a:r>
            <a:r>
              <a:rPr lang="ru-RU" sz="1800" dirty="0" smtClean="0">
                <a:cs typeface="Arial" pitchFamily="34" charset="0"/>
              </a:rPr>
              <a:t>5-9 классы). </a:t>
            </a:r>
            <a:endParaRPr lang="ru-RU" sz="1800" dirty="0"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800" b="1" dirty="0">
                <a:cs typeface="Arial" pitchFamily="34" charset="0"/>
              </a:rPr>
              <a:t>Серия:</a:t>
            </a:r>
            <a:r>
              <a:rPr lang="ru-RU" sz="1800" dirty="0">
                <a:cs typeface="Arial" pitchFamily="34" charset="0"/>
              </a:rPr>
              <a:t> Для обучающихся с умственной отсталостью (интеллектуальными нарушениями)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800" b="1" dirty="0">
                <a:cs typeface="Arial" pitchFamily="34" charset="0"/>
              </a:rPr>
              <a:t>Авторы:</a:t>
            </a:r>
            <a:r>
              <a:rPr lang="ru-RU" sz="1800" dirty="0">
                <a:cs typeface="Arial" pitchFamily="34" charset="0"/>
              </a:rPr>
              <a:t> </a:t>
            </a:r>
            <a:r>
              <a:rPr lang="ru-RU" sz="1800" b="1" dirty="0">
                <a:cs typeface="Arial" pitchFamily="34" charset="0"/>
              </a:rPr>
              <a:t>Н. М. Карман, </a:t>
            </a:r>
            <a:endParaRPr lang="ru-RU" sz="1800" b="1" dirty="0" smtClean="0">
              <a:cs typeface="Arial" pitchFamily="34" charset="0"/>
            </a:endParaRPr>
          </a:p>
          <a:p>
            <a:pPr algn="just">
              <a:defRPr/>
            </a:pPr>
            <a:r>
              <a:rPr lang="ru-RU" sz="1800" b="1" dirty="0">
                <a:cs typeface="Arial" pitchFamily="34" charset="0"/>
              </a:rPr>
              <a:t> </a:t>
            </a:r>
            <a:r>
              <a:rPr lang="ru-RU" sz="1800" b="1" dirty="0" smtClean="0">
                <a:cs typeface="Arial" pitchFamily="34" charset="0"/>
              </a:rPr>
              <a:t>     Е</a:t>
            </a:r>
            <a:r>
              <a:rPr lang="ru-RU" sz="1800" b="1" dirty="0">
                <a:cs typeface="Arial" pitchFamily="34" charset="0"/>
              </a:rPr>
              <a:t>. А., Ковалева, Г.  Г. </a:t>
            </a:r>
            <a:r>
              <a:rPr lang="ru-RU" sz="1800" b="1" dirty="0" err="1">
                <a:cs typeface="Arial" pitchFamily="34" charset="0"/>
              </a:rPr>
              <a:t>Зак</a:t>
            </a:r>
            <a:r>
              <a:rPr lang="ru-RU" sz="1800" b="1" dirty="0" smtClean="0"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1" name="Picture 2" descr="ÐÐ·Ð¾Ð±ÑÐ°Ð¶ÐµÐ½Ð¸Ðµ Ð¢ÐµÑÐ½Ð¾Ð»Ð¾Ð³Ð¸Ñ. Ð¦Ð²ÐµÑÐ¾Ð²Ð¾Ð´ÑÑÐ²Ð¾ Ð¸ Ð´ÐµÐºÐ¾ÑÐ°ÑÐ¸Ð²Ð½Ð¾Ðµ ÑÐ°Ð´Ð¾Ð²Ð¾Ð´ÑÑÐ²Ð¾. 5 ÐºÐ»Ð°ÑÑ (Ð´Ð»Ñ Ð¾Ð±ÑÑÐ°ÑÑÐ¸ÑÑÑ Ñ Ð¸Ð½ÑÐµÐ»Ð»ÐµÐºÑÑÐ°Ð»ÑÐ½ÑÐ¼Ð¸ Ð½Ð°ÑÑÑÐµÐ½Ð¸ÑÐ¼Ð¸)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500181"/>
            <a:ext cx="1266663" cy="1650865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6452" y="2256912"/>
            <a:ext cx="1293135" cy="169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https://af12.mail.ru/cgi-bin/readmsg?id=16179538161699084975;0;1&amp;mode=attachment&amp;email=galina.zak@mail.ru&amp;ct=image%2fjpeg&amp;cn=image001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00518"/>
            <a:ext cx="1306088" cy="169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705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611560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28609"/>
            <a:ext cx="7997085" cy="1000133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>
                <a:solidFill>
                  <a:srgbClr val="403C36"/>
                </a:solidFill>
              </a:rPr>
              <a:t>МИНИСТЕРСТВО ПРОСВЕЩЕНИЯ РОССИЙСКОЙ ФЕДЕРАЦИИ</a:t>
            </a:r>
            <a:br>
              <a:rPr lang="ru-RU" sz="2400" dirty="0" smtClean="0">
                <a:solidFill>
                  <a:srgbClr val="403C36"/>
                </a:solidFill>
              </a:rPr>
            </a:br>
            <a:r>
              <a:rPr lang="ru-RU" sz="2400" dirty="0" smtClean="0">
                <a:solidFill>
                  <a:srgbClr val="403C36"/>
                </a:solidFill>
              </a:rPr>
              <a:t>ПРИКАЗ №766 от 23.12.20</a:t>
            </a:r>
            <a:endParaRPr lang="en-US" sz="2400" dirty="0">
              <a:solidFill>
                <a:srgbClr val="403C36"/>
              </a:solidFill>
            </a:endParaRPr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8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976" y="1500180"/>
            <a:ext cx="4207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800" dirty="0" smtClean="0">
                <a:cs typeface="Arial" pitchFamily="34" charset="0"/>
              </a:rPr>
              <a:t>Учебники «</a:t>
            </a:r>
            <a:r>
              <a:rPr lang="ru-RU" sz="1800" b="1" dirty="0" smtClean="0">
                <a:cs typeface="Arial" pitchFamily="34" charset="0"/>
              </a:rPr>
              <a:t>Технология</a:t>
            </a:r>
            <a:r>
              <a:rPr lang="ru-RU" sz="1800" b="1" dirty="0">
                <a:cs typeface="Arial" pitchFamily="34" charset="0"/>
              </a:rPr>
              <a:t>. Цветоводство и декоративное садоводство (</a:t>
            </a:r>
            <a:r>
              <a:rPr lang="ru-RU" sz="1800" b="1" dirty="0" smtClean="0">
                <a:cs typeface="Arial" pitchFamily="34" charset="0"/>
              </a:rPr>
              <a:t>5-6 классы)». </a:t>
            </a:r>
            <a:endParaRPr lang="ru-RU" sz="1800" b="1" dirty="0"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800" b="1" dirty="0">
                <a:cs typeface="Arial" pitchFamily="34" charset="0"/>
              </a:rPr>
              <a:t>Серия:</a:t>
            </a:r>
            <a:r>
              <a:rPr lang="ru-RU" sz="1800" dirty="0">
                <a:cs typeface="Arial" pitchFamily="34" charset="0"/>
              </a:rPr>
              <a:t> Для обучающихся с умственной отсталостью (интеллектуальными нарушениями)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800" b="1" dirty="0">
                <a:cs typeface="Arial" pitchFamily="34" charset="0"/>
              </a:rPr>
              <a:t>Авторы:</a:t>
            </a:r>
            <a:r>
              <a:rPr lang="ru-RU" sz="1800" dirty="0">
                <a:cs typeface="Arial" pitchFamily="34" charset="0"/>
              </a:rPr>
              <a:t> </a:t>
            </a:r>
            <a:r>
              <a:rPr lang="ru-RU" sz="1800" b="1" dirty="0">
                <a:cs typeface="Arial" pitchFamily="34" charset="0"/>
              </a:rPr>
              <a:t>Н. М. Карман, </a:t>
            </a:r>
            <a:endParaRPr lang="ru-RU" sz="1800" b="1" dirty="0" smtClean="0">
              <a:cs typeface="Arial" pitchFamily="34" charset="0"/>
            </a:endParaRPr>
          </a:p>
          <a:p>
            <a:pPr algn="just">
              <a:defRPr/>
            </a:pPr>
            <a:r>
              <a:rPr lang="ru-RU" sz="1800" b="1" dirty="0">
                <a:cs typeface="Arial" pitchFamily="34" charset="0"/>
              </a:rPr>
              <a:t> </a:t>
            </a:r>
            <a:r>
              <a:rPr lang="ru-RU" sz="1800" b="1" dirty="0" smtClean="0">
                <a:cs typeface="Arial" pitchFamily="34" charset="0"/>
              </a:rPr>
              <a:t>     Е</a:t>
            </a:r>
            <a:r>
              <a:rPr lang="ru-RU" sz="1800" b="1" dirty="0">
                <a:cs typeface="Arial" pitchFamily="34" charset="0"/>
              </a:rPr>
              <a:t>. А., Ковалева, Г.  Г. </a:t>
            </a:r>
            <a:r>
              <a:rPr lang="ru-RU" sz="1800" b="1" dirty="0" err="1">
                <a:cs typeface="Arial" pitchFamily="34" charset="0"/>
              </a:rPr>
              <a:t>Зак</a:t>
            </a:r>
            <a:r>
              <a:rPr lang="ru-RU" sz="1800" b="1" dirty="0" smtClean="0"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pic>
        <p:nvPicPr>
          <p:cNvPr id="11" name="Picture 2" descr="ÐÐ·Ð¾Ð±ÑÐ°Ð¶ÐµÐ½Ð¸Ðµ Ð¢ÐµÑÐ½Ð¾Ð»Ð¾Ð³Ð¸Ñ. Ð¦Ð²ÐµÑÐ¾Ð²Ð¾Ð´ÑÑÐ²Ð¾ Ð¸ Ð´ÐµÐºÐ¾ÑÐ°ÑÐ¸Ð²Ð½Ð¾Ðµ ÑÐ°Ð´Ð¾Ð²Ð¾Ð´ÑÑÐ²Ð¾. 5 ÐºÐ»Ð°ÑÑ (Ð´Ð»Ñ Ð¾Ð±ÑÑÐ°ÑÑÐ¸ÑÑÑ Ñ Ð¸Ð½ÑÐµÐ»Ð»ÐµÐºÑÑÐ°Ð»ÑÐ½ÑÐ¼Ð¸ Ð½Ð°ÑÑÑÐµÐ½Ð¸ÑÐ¼Ð¸)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795886"/>
            <a:ext cx="1008112" cy="124188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3435846"/>
            <a:ext cx="970147" cy="144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https://af12.mail.ru/cgi-bin/readmsg?id=16179538161699084975;0;1&amp;mode=attachment&amp;email=galina.zak@mail.ru&amp;ct=image%2fjpeg&amp;cn=image001.jpg&amp;cte=binary"/>
          <p:cNvSpPr>
            <a:spLocks noChangeAspect="1" noChangeArrowheads="1"/>
          </p:cNvSpPr>
          <p:nvPr/>
        </p:nvSpPr>
        <p:spPr bwMode="auto">
          <a:xfrm>
            <a:off x="155574" y="-144463"/>
            <a:ext cx="344459" cy="344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10349"/>
            <a:ext cx="4283968" cy="318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1347614"/>
            <a:ext cx="4241740" cy="4072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275606"/>
            <a:ext cx="611560" cy="345638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371950"/>
            <a:ext cx="3672409" cy="3429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07905" y="1487584"/>
            <a:ext cx="576064" cy="319233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87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500034" cy="4714890"/>
          </a:xfrm>
          <a:prstGeom prst="rect">
            <a:avLst/>
          </a:prstGeom>
          <a:solidFill>
            <a:srgbClr val="E9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95B47"/>
              </a:solidFill>
            </a:endParaRPr>
          </a:p>
        </p:txBody>
      </p:sp>
      <p:pic>
        <p:nvPicPr>
          <p:cNvPr id="17" name="Рисунок 16" descr="Colorado-Web-Design-Social-Media-Marketing-Background-with-W50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39939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28609"/>
            <a:ext cx="7997085" cy="1000133"/>
          </a:xfrm>
        </p:spPr>
        <p:txBody>
          <a:bodyPr anchor="t">
            <a:noAutofit/>
          </a:bodyPr>
          <a:lstStyle/>
          <a:p>
            <a:pPr lvl="0" algn="ctr"/>
            <a:r>
              <a:rPr lang="ru-RU" sz="2400" dirty="0" smtClean="0"/>
              <a:t>Основное содержание</a:t>
            </a:r>
            <a:endParaRPr lang="en-US" sz="2400" dirty="0"/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C1CF07D-8B3F-4D32-B059-0039CEA46DB1}" type="slidenum">
              <a:rPr lang="en-US" b="1" smtClean="0">
                <a:solidFill>
                  <a:srgbClr val="E95B47"/>
                </a:solidFill>
              </a:rPr>
              <a:pPr algn="ctr"/>
              <a:t>9</a:t>
            </a:fld>
            <a:endParaRPr lang="en-US" b="1" dirty="0">
              <a:solidFill>
                <a:srgbClr val="E95B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1976447"/>
            <a:ext cx="287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Clr>
                <a:srgbClr val="E95B47"/>
              </a:buClr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данные</a:t>
            </a:r>
          </a:p>
          <a:p>
            <a:pPr marL="268288" lvl="0" indent="-268288">
              <a:buClr>
                <a:srgbClr val="E95B47"/>
              </a:buClr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 descr="usp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735" y="1754838"/>
            <a:ext cx="519885" cy="2944374"/>
          </a:xfrm>
          <a:prstGeom prst="rect">
            <a:avLst/>
          </a:prstGeom>
        </p:spPr>
      </p:pic>
      <p:sp>
        <p:nvSpPr>
          <p:cNvPr id="18" name="Прямоугольная выноска 17"/>
          <p:cNvSpPr/>
          <p:nvPr/>
        </p:nvSpPr>
        <p:spPr>
          <a:xfrm>
            <a:off x="4355976" y="1563638"/>
            <a:ext cx="4176464" cy="3024336"/>
          </a:xfrm>
          <a:prstGeom prst="wedgeRectCallout">
            <a:avLst>
              <a:gd name="adj1" fmla="val -67735"/>
              <a:gd name="adj2" fmla="val -212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 algn="just" defTabSz="616148">
              <a:defRPr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Учебники имеют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практико-ориентированную направленность. </a:t>
            </a:r>
          </a:p>
          <a:p>
            <a:pPr indent="266700" algn="just" defTabSz="616148">
              <a:defRPr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Знакомит обучающихся с профессиями озеленителя и цветовода, формируют у обучающихся интерес к занятиям цветоводством и декоративным садоводством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563638"/>
            <a:ext cx="1728192" cy="2301186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643758"/>
            <a:ext cx="17281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327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 - Showeet">
  <a:themeElements>
    <a:clrScheme name="УрГПУ">
      <a:dk1>
        <a:sysClr val="windowText" lastClr="000000"/>
      </a:dk1>
      <a:lt1>
        <a:sysClr val="window" lastClr="FFFFFF"/>
      </a:lt1>
      <a:dk2>
        <a:srgbClr val="203B92"/>
      </a:dk2>
      <a:lt2>
        <a:srgbClr val="EEECE1"/>
      </a:lt2>
      <a:accent1>
        <a:srgbClr val="7F7F7F"/>
      </a:accent1>
      <a:accent2>
        <a:srgbClr val="E95B47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УрГПУ">
      <a:majorFont>
        <a:latin typeface="Roboto"/>
        <a:ea typeface=""/>
        <a:cs typeface=""/>
      </a:majorFont>
      <a:minorFont>
        <a:latin typeface="Roboto Condense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6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67249</TotalTime>
  <Words>935</Words>
  <Application>Microsoft Office PowerPoint</Application>
  <PresentationFormat>Экран (16:9)</PresentationFormat>
  <Paragraphs>200</Paragraphs>
  <Slides>25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Arial</vt:lpstr>
      <vt:lpstr>Roboto Condensed</vt:lpstr>
      <vt:lpstr>Roboto</vt:lpstr>
      <vt:lpstr>Wingdings</vt:lpstr>
      <vt:lpstr>Arial Narrow</vt:lpstr>
      <vt:lpstr>Helvetica Neue Bold Condensed</vt:lpstr>
      <vt:lpstr>Helvetica</vt:lpstr>
      <vt:lpstr>Calibri</vt:lpstr>
      <vt:lpstr>Open Sans</vt:lpstr>
      <vt:lpstr>Calibri Light</vt:lpstr>
      <vt:lpstr>Custom Design - Showeet</vt:lpstr>
      <vt:lpstr>Showeet theme</vt:lpstr>
      <vt:lpstr>showeet</vt:lpstr>
      <vt:lpstr>формирование базовых учебных действий у ОБУЧАЮЩИХСЯ С УМСТВЕННОЙ ОТСТАЛОСТЬЮ при Изучении ОБРАЗОВАТЕЛЬНОЙ ОБЛАСТИ «ТЕХНОЛОГИЯ. ПРОФИЛЬНЫЙ ТРУД» в условиях инклюзивного образования    Зак Г. Г., к. п. н., доцент, ИСО  УрГПУ, </vt:lpstr>
      <vt:lpstr>Программа формирования базовых учебных действий у обучающихся с умственной отсталостью (1 вариант АООП)  </vt:lpstr>
      <vt:lpstr> Программа формирования базовых учебных действий обучающихся с умственной отсталостью (1 вариант АООП) </vt:lpstr>
      <vt:lpstr>Программа формирования базовых учебных действий обучающихся с умственной отсталостью (1 вариант АООП) </vt:lpstr>
      <vt:lpstr>Уровень начального образования (1доп., 1-4 классы) </vt:lpstr>
      <vt:lpstr>Уровень образования в 5-9 классах </vt:lpstr>
      <vt:lpstr>Образовательная область «Технология. Профильный труд» (5-9 классы)</vt:lpstr>
      <vt:lpstr>МИНИСТЕРСТВО ПРОСВЕЩЕНИЯ РОССИЙСКОЙ ФЕДЕРАЦИИ ПРИКАЗ №766 от 23.12.20</vt:lpstr>
      <vt:lpstr>Основное содержание</vt:lpstr>
      <vt:lpstr>Основные рубрики</vt:lpstr>
      <vt:lpstr>Основные рубрики</vt:lpstr>
      <vt:lpstr>Дополнительные рубрики</vt:lpstr>
      <vt:lpstr>Основное содержание</vt:lpstr>
      <vt:lpstr>Перечень познавательных учебных действий (ПрАООП)  </vt:lpstr>
      <vt:lpstr>Познавательные учебные действия  (примеры материалов из учебников)</vt:lpstr>
      <vt:lpstr>Перечень регулятивных учебных действий (ПрАООП)  </vt:lpstr>
      <vt:lpstr>Регулятивные учебные действия   (примеры материалов из учебников)</vt:lpstr>
      <vt:lpstr>Перечень личностных учебных действий (ПрАООП)  </vt:lpstr>
      <vt:lpstr>Личностные учебные действия  (примеры материалов из учебников)</vt:lpstr>
      <vt:lpstr>Перечень коммуникативных учебных действий (ПрАООП)  </vt:lpstr>
      <vt:lpstr>Коммуникативные учебные действия  (примеры материалов из учебников)</vt:lpstr>
      <vt:lpstr>Образовательная область «Технология. Профильный труд»  (5-9 классы) Учебное пособие  «ЦВЕТОВОДСТВО И ДЕКОРАТИВНОЕ САДОВОДСТВО» 7 класс</vt:lpstr>
      <vt:lpstr>Слайд 23</vt:lpstr>
      <vt:lpstr>ОФИЦИАЛЬНЫЙ ИНТЕРНЕТ-МАГАЗИН ПРОСВЕЩЕНИЯ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ФГБОУ ВО  «Уральский государственный педагогический университет»  в цифрах и фактах</dc:title>
  <dc:creator>USPU</dc:creator>
  <cp:lastModifiedBy>79122</cp:lastModifiedBy>
  <cp:revision>166</cp:revision>
  <dcterms:created xsi:type="dcterms:W3CDTF">2011-05-09T14:18:21Z</dcterms:created>
  <dcterms:modified xsi:type="dcterms:W3CDTF">2021-08-23T05:27:25Z</dcterms:modified>
</cp:coreProperties>
</file>