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0" r:id="rId4"/>
    <p:sldId id="282" r:id="rId5"/>
    <p:sldId id="277" r:id="rId6"/>
    <p:sldId id="278" r:id="rId7"/>
    <p:sldId id="258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68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25" d="100"/>
          <a:sy n="125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8D02-F54E-415E-8E6C-8935C091F35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520C-B909-4BE6-9F2A-EAAB66E5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Рекомендации по развитию </a:t>
            </a:r>
            <a:r>
              <a:rPr lang="ru-RU" dirty="0" smtClean="0">
                <a:solidFill>
                  <a:schemeClr val="tx2"/>
                </a:solidFill>
              </a:rPr>
              <a:t>коммуникации у детей  раннего возраста в повседневных жизненных ситуациях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(методические рекомендации для родителей)</a:t>
            </a:r>
            <a:endParaRPr lang="ru-RU" sz="27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708920"/>
            <a:ext cx="5544616" cy="43761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очереднос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472608" cy="50125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56895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Умение соблюдать очерёдность важно для обучения ребёнка, развития его </a:t>
            </a:r>
            <a:r>
              <a:rPr lang="ru-RU" smtClean="0">
                <a:solidFill>
                  <a:schemeClr val="tx2"/>
                </a:solidFill>
              </a:rPr>
              <a:t>игры и </a:t>
            </a:r>
            <a:r>
              <a:rPr lang="ru-RU" dirty="0" smtClean="0">
                <a:solidFill>
                  <a:schemeClr val="tx2"/>
                </a:solidFill>
              </a:rPr>
              <a:t>для дальнейшей жизни в социуме. Взрослый может присоединиться к игре ребёнка, катать машинки друг другу по очереди, закреплять этот навык в бытовых ситуациях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8604448" cy="134076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Под пониманием мы рассматриваем не только понимание речи, но и интонацию, мимику, движения тела. Помните, что ваше лицо должно быть в поле зрения ребёнка. Говорите простыми фразами, голосом разговорной громкости, не торопитесь, интонационно выделяйте ключевые слова, дополняйте речь жестами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7. поним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480720" cy="519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 слуш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554115" cy="56586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Умение слушать - неотъемлемая часть коммуникации. Говорите с ребёнком, пойте ему песенки, вместе читайте интересные книжки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04656" cy="53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496944" cy="1412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Жесты помогают взрослому понимать, что хочет ребёнок. Дополняйте свою речь жестами, будьте эмоциональными, проявляйте искренний интерес к тому, что хочет сообщить Вам ребёнок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. говори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408712" cy="550352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496944" cy="14127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Речь возникает при участии множества навыков. Инициируйте у ребёнка желание общаться, смотреть в лицо и глаза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2"/>
            <a:ext cx="8229600" cy="396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Министерство образования и молодёжной политики Свердловской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Государственное бюджетное учреждение Свердловской области </a:t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«Центр психолого-педагогической, медицинской и социальной помощи «Ресурс»</a:t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 Екатеринбург, ул. Машинная, 31, 8 (343) 221-01-57,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centrresurs@gmail.com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центр-ресурс.рф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Рисунок 7" descr="логотип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933825"/>
            <a:ext cx="30241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296144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    Потребность в общении зарождается в первые дни после рождения. Развитие коммуникативных предпосылок можно  представить в виде дома, фундаментом которого является собственная коммуникативная инициатива ребёнка. Если в доме не будет хватать хотя бы одного кирпичика, жить в нём будет трудно, а иногда и невозможно. Ребёнок должен научиться многим умениям и навыкам, прежде, чем начнёт полноценно вступать в коммуникацию и пользоваться речью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д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7"/>
            <a:ext cx="8712967" cy="5445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блиц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69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394722"/>
          </a:xfrm>
        </p:spPr>
        <p:txBody>
          <a:bodyPr>
            <a:normAutofit/>
          </a:bodyPr>
          <a:lstStyle/>
          <a:p>
            <a:pPr indent="457200" algn="just"/>
            <a:r>
              <a:rPr lang="ru-RU" sz="2800" dirty="0" smtClean="0">
                <a:solidFill>
                  <a:schemeClr val="tx2"/>
                </a:solidFill>
              </a:rPr>
              <a:t>Предлагаем Вашему вниманию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10 способов улучшить коммуникацию ребенка раннего возраста в повседневной жизни.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    Каждый из предложенных способов рассказывает об одной из стратегий, помогающих развивать у ребенка коммуникативные умения. 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    Для организации успешного общения очень важно предлагать ребёнку задания постепенно и последовательно.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124744"/>
            <a:ext cx="3058519" cy="4077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ов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334471" cy="569743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820472" cy="11247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Расположение взрослого при общении с ребёнком важно для установления качественного контакта. Старайтесь, чтобы Ваши глаза были на том же уровне, что и глаза ребёнка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 умение смотреть в лицо и гла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696744" cy="53609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5661248"/>
            <a:ext cx="9793088" cy="119675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Лицо взрослого человека - самый сильный стимул для ребёнка. 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Начните с  позы, Ваши глаза на одном уровне с ребёнком? 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     Теперь Вы можете строить весёлые рожицы, играть в щекотку или</a:t>
            </a:r>
            <a:r>
              <a:rPr lang="ru-RU" sz="1000" dirty="0" smtClean="0">
                <a:solidFill>
                  <a:schemeClr val="tx2"/>
                </a:solidFill>
              </a:rPr>
              <a:t> «</a:t>
            </a:r>
            <a:r>
              <a:rPr lang="ru-RU" sz="2200" dirty="0" smtClean="0">
                <a:solidFill>
                  <a:schemeClr val="tx2"/>
                </a:solidFill>
              </a:rPr>
              <a:t>забодаю</a:t>
            </a:r>
            <a:r>
              <a:rPr lang="ru-RU" sz="900" dirty="0" smtClean="0">
                <a:solidFill>
                  <a:schemeClr val="tx2"/>
                </a:solidFill>
              </a:rPr>
              <a:t>»</a:t>
            </a:r>
            <a:endParaRPr lang="ru-RU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16624" cy="50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85184"/>
            <a:ext cx="8712968" cy="1772816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2100" dirty="0" smtClean="0">
                <a:solidFill>
                  <a:schemeClr val="tx2"/>
                </a:solidFill>
              </a:rPr>
              <a:t>Важное правило успешного обучения и общения – это  самостоятельная инициатива. Покажите ребёнку, как может быть весело рядом с Вами. Играйте в те игры, которые нравятся ребёнку, вместе громко смейтесь, вовлекайте его в совместную игру. Оставляйте ребёнку время для отдыха. Не навязывайте ему своё общение, если он не хочет.</a:t>
            </a:r>
            <a:endParaRPr lang="ru-RU" sz="2100" dirty="0">
              <a:solidFill>
                <a:schemeClr val="tx2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013176"/>
            <a:ext cx="8507288" cy="147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 внимание к человек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120680" cy="489653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20891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 мере роста и развития ребёнок учится концентрировать внимание, переключаться с одного объекта на другой, распределять внимание. Всё это позволяет  сосредотачиваться на предметах, играх и речи другого человека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949280"/>
            <a:ext cx="8424936" cy="908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Маленький ребёнок учится навыкам, копируя действия взрослых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5.подраж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336704" cy="562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182</TotalTime>
  <Words>405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Рекомендации по развитию коммуникации у детей  раннего возраста в повседневных жизненных ситуациях  (методические рекомендации для родителей)</vt:lpstr>
      <vt:lpstr>     Потребность в общении зарождается в первые дни после рождения. Развитие коммуникативных предпосылок можно  представить в виде дома, фундаментом которого является собственная коммуникативная инициатива ребёнка. Если в доме не будет хватать хотя бы одного кирпичика, жить в нём будет трудно, а иногда и невозможно. Ребёнок должен научиться многим умениям и навыкам, прежде, чем начнёт полноценно вступать в коммуникацию и пользоваться речью</vt:lpstr>
      <vt:lpstr>Презентация PowerPoint</vt:lpstr>
      <vt:lpstr>Предлагаем Вашему вниманию  10 способов улучшить коммуникацию ребенка раннего возраста в повседневной жизни.        Каждый из предложенных способов рассказывает об одной из стратегий, помогающих развивать у ребенка коммуникативные умения.         Для организации успешного общения очень важно предлагать ребёнку задания постепенно и последовательно.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Андрюкова Полина Александровна</cp:lastModifiedBy>
  <cp:revision>27</cp:revision>
  <cp:lastPrinted>2020-04-08T11:24:55Z</cp:lastPrinted>
  <dcterms:created xsi:type="dcterms:W3CDTF">2020-04-07T06:35:09Z</dcterms:created>
  <dcterms:modified xsi:type="dcterms:W3CDTF">2020-04-08T11:33:59Z</dcterms:modified>
</cp:coreProperties>
</file>