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1" r:id="rId5"/>
    <p:sldId id="268" r:id="rId6"/>
    <p:sldId id="266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4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BD6E-DA46-404D-8ED8-BBFD5555A16C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5E24-5952-4AF9-9AEA-3C3F04197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BD6E-DA46-404D-8ED8-BBFD5555A16C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5E24-5952-4AF9-9AEA-3C3F04197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BD6E-DA46-404D-8ED8-BBFD5555A16C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5E24-5952-4AF9-9AEA-3C3F04197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BD6E-DA46-404D-8ED8-BBFD5555A16C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5E24-5952-4AF9-9AEA-3C3F04197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BD6E-DA46-404D-8ED8-BBFD5555A16C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5E24-5952-4AF9-9AEA-3C3F04197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BD6E-DA46-404D-8ED8-BBFD5555A16C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5E24-5952-4AF9-9AEA-3C3F04197F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BD6E-DA46-404D-8ED8-BBFD5555A16C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5E24-5952-4AF9-9AEA-3C3F04197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BD6E-DA46-404D-8ED8-BBFD5555A16C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5E24-5952-4AF9-9AEA-3C3F04197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BD6E-DA46-404D-8ED8-BBFD5555A16C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5E24-5952-4AF9-9AEA-3C3F04197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BD6E-DA46-404D-8ED8-BBFD5555A16C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F85E24-5952-4AF9-9AEA-3C3F04197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BD6E-DA46-404D-8ED8-BBFD5555A16C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5E24-5952-4AF9-9AEA-3C3F04197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E67BD6E-DA46-404D-8ED8-BBFD5555A16C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CF85E24-5952-4AF9-9AEA-3C3F04197F1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Wc61zqrbQvZzH-huinsXwCnutd4l13dO" TargetMode="External"/><Relationship Id="rId2" Type="http://schemas.openxmlformats.org/officeDocument/2006/relationships/hyperlink" Target="https://abilympics-russia.ru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docs.google.com/spreadsheets/d/19Plp8FFYnOq149s8dmh3i6ocuhxBYsaxVRzF4DyiLf0/edit#gid=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ptstroitel.ru/abilimpics/" TargetMode="External"/><Relationship Id="rId2" Type="http://schemas.openxmlformats.org/officeDocument/2006/relationships/hyperlink" Target="mailto:centrovz96@yandex.ru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560840" cy="2808312"/>
          </a:xfrm>
        </p:spPr>
        <p:txBody>
          <a:bodyPr/>
          <a:lstStyle/>
          <a:p>
            <a:r>
              <a:rPr lang="ru-RU" dirty="0" smtClean="0"/>
              <a:t>О деятельности регионального центра развития движения «</a:t>
            </a:r>
            <a:r>
              <a:rPr lang="ru-RU" dirty="0" err="1" smtClean="0"/>
              <a:t>Абилимпикс</a:t>
            </a:r>
            <a:r>
              <a:rPr lang="ru-RU" dirty="0" smtClean="0"/>
              <a:t>» в Свердловской области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495376" y="3717032"/>
            <a:ext cx="5648623" cy="2808312"/>
          </a:xfrm>
          <a:prstGeom prst="rect">
            <a:avLst/>
          </a:prstGeom>
        </p:spPr>
        <p:txBody>
          <a:bodyPr vert="horz" lIns="91440" tIns="45720" rIns="91440" bIns="9144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400" dirty="0" smtClean="0"/>
              <a:t>Чешко С.Л., </a:t>
            </a:r>
          </a:p>
          <a:p>
            <a:pPr algn="r"/>
            <a:r>
              <a:rPr lang="ru-RU" sz="2400" dirty="0" smtClean="0"/>
              <a:t>Заместитель Директора ГАПОУ СО «Социально-профессиональный техникум «Строитель», руководитель центра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530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86976"/>
          </a:xfrm>
        </p:spPr>
        <p:txBody>
          <a:bodyPr/>
          <a:lstStyle/>
          <a:p>
            <a:pPr algn="ctr"/>
            <a:r>
              <a:rPr lang="ru-RU" sz="2400" dirty="0" smtClean="0"/>
              <a:t>Приоритетные направления </a:t>
            </a:r>
            <a:r>
              <a:rPr lang="ru-RU" sz="2400" dirty="0"/>
              <a:t>деятельности </a:t>
            </a:r>
            <a:r>
              <a:rPr lang="ru-RU" sz="2400" dirty="0" smtClean="0"/>
              <a:t>центра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00628"/>
            <a:ext cx="8352928" cy="5064676"/>
          </a:xfrm>
        </p:spPr>
        <p:txBody>
          <a:bodyPr>
            <a:normAutofit/>
          </a:bodyPr>
          <a:lstStyle/>
          <a:p>
            <a:r>
              <a:rPr lang="ru-RU" sz="2400" dirty="0"/>
              <a:t>организация и проведение регионального чемпионата </a:t>
            </a:r>
            <a:r>
              <a:rPr lang="ru-RU" sz="2400" dirty="0" smtClean="0"/>
              <a:t>«</a:t>
            </a:r>
            <a:r>
              <a:rPr lang="ru-RU" sz="2400" dirty="0" err="1" smtClean="0"/>
              <a:t>Абилимпикс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обеспечение участия делегаций субъекта Российской Федерации в </a:t>
            </a:r>
            <a:r>
              <a:rPr lang="ru-RU" sz="2400" dirty="0" smtClean="0"/>
              <a:t>национальных/международных чемпионатах</a:t>
            </a:r>
          </a:p>
          <a:p>
            <a:r>
              <a:rPr lang="ru-RU" sz="2400" dirty="0"/>
              <a:t>мониторинг трудоустройства и организации стажировок участников региональных чемпионатов «</a:t>
            </a:r>
            <a:r>
              <a:rPr lang="ru-RU" sz="2400" dirty="0" err="1"/>
              <a:t>Абилимпикс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проведение системной </a:t>
            </a:r>
            <a:r>
              <a:rPr lang="ru-RU" sz="2400" dirty="0" err="1"/>
              <a:t>профориентационной</a:t>
            </a:r>
            <a:r>
              <a:rPr lang="ru-RU" sz="2400" dirty="0"/>
              <a:t> работы среди участников региональных чемпионатов «</a:t>
            </a:r>
            <a:r>
              <a:rPr lang="ru-RU" sz="2400" dirty="0" err="1"/>
              <a:t>Абилимпикс</a:t>
            </a:r>
            <a:r>
              <a:rPr lang="ru-RU" sz="2400" dirty="0"/>
              <a:t>»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51990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84976" cy="936104"/>
          </a:xfrm>
        </p:spPr>
        <p:txBody>
          <a:bodyPr/>
          <a:lstStyle/>
          <a:p>
            <a:pPr algn="ctr"/>
            <a:r>
              <a:rPr lang="ru-RU" sz="1600" dirty="0">
                <a:solidFill>
                  <a:srgbClr val="000000"/>
                </a:solidFill>
              </a:rPr>
              <a:t>Перечень соревновательных компетенций регионального этапа </a:t>
            </a:r>
            <a:r>
              <a:rPr lang="ru-RU" sz="1600" dirty="0" smtClean="0">
                <a:solidFill>
                  <a:srgbClr val="000000"/>
                </a:solidFill>
              </a:rPr>
              <a:t>чемпионата </a:t>
            </a:r>
            <a:r>
              <a:rPr lang="ru-RU" sz="1600" dirty="0">
                <a:solidFill>
                  <a:srgbClr val="000000"/>
                </a:solidFill>
              </a:rPr>
              <a:t>«</a:t>
            </a:r>
            <a:r>
              <a:rPr lang="ru-RU" sz="1600" dirty="0" err="1">
                <a:solidFill>
                  <a:srgbClr val="000000"/>
                </a:solidFill>
              </a:rPr>
              <a:t>Абилимпикс</a:t>
            </a:r>
            <a:r>
              <a:rPr lang="ru-RU" sz="1600" dirty="0">
                <a:solidFill>
                  <a:srgbClr val="000000"/>
                </a:solidFill>
              </a:rPr>
              <a:t>» в Свердловской области в 2020 </a:t>
            </a:r>
            <a:r>
              <a:rPr lang="ru-RU" sz="1600" dirty="0" smtClean="0">
                <a:solidFill>
                  <a:srgbClr val="000000"/>
                </a:solidFill>
              </a:rPr>
              <a:t>году</a:t>
            </a:r>
            <a:br>
              <a:rPr lang="ru-RU" sz="1600" dirty="0" smtClean="0">
                <a:solidFill>
                  <a:srgbClr val="000000"/>
                </a:solidFill>
              </a:rPr>
            </a:br>
            <a:r>
              <a:rPr lang="ru-RU" sz="1600" dirty="0" smtClean="0">
                <a:solidFill>
                  <a:srgbClr val="000000"/>
                </a:solidFill>
              </a:rPr>
              <a:t>категория «школьники»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217697"/>
              </p:ext>
            </p:extLst>
          </p:nvPr>
        </p:nvGraphicFramePr>
        <p:xfrm>
          <a:off x="395536" y="1052736"/>
          <a:ext cx="8424936" cy="553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728"/>
                <a:gridCol w="547620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Компетенция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Площадка проведения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Портной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Художественное вышивание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«Екатеринбургская школа-интернат № 11, реализующая адаптированные основные общеобразовательные программы»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Слесарное дело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«Уральский техникум автомобильного транспорта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и сервиса»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Резьба по дереву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«Уральский колледж строительства, архитектуры</a:t>
                      </a:r>
                    </a:p>
                    <a:p>
                      <a:r>
                        <a:rPr lang="ru-RU" sz="1400" dirty="0" smtClean="0"/>
                        <a:t>и предпринимательства»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Ремонт обуви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«Екатеринбургская школа-интернат № 8, реализующая адаптированные основные общеобразовательные программы»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Робототехника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Вязание крючком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Инженерный дизайн (</a:t>
                      </a:r>
                      <a:r>
                        <a:rPr lang="en-US" sz="1400" dirty="0" smtClean="0"/>
                        <a:t>CAD) </a:t>
                      </a:r>
                      <a:r>
                        <a:rPr lang="ru-RU" sz="1400" dirty="0" smtClean="0"/>
                        <a:t>САПР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«Центр психолого-медико-социального сопровождения «Эхо»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Швея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«Областной техникум дизайна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и сервиса»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Токарные работы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dirty="0" smtClean="0"/>
                        <a:t>       на станках с ЧПУ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«Уральский радиотехнический колледж им. А.С. Попова»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Промышленная робототехника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«Дворец молодёжи»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Изобразительная деятельность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«Свердловский областной педагогический колледж»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Столярное дело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«Уральский колледж технологий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и предпринимательства»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59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8496944" cy="3960440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u="sng" dirty="0" smtClean="0"/>
              <a:t>23-24 сентября 2020-Чемпионат Свердловской области «</a:t>
            </a:r>
            <a:r>
              <a:rPr lang="ru-RU" u="sng" dirty="0" err="1" smtClean="0"/>
              <a:t>Абилимпикс</a:t>
            </a:r>
            <a:r>
              <a:rPr lang="ru-RU" u="sng" dirty="0" smtClean="0"/>
              <a:t>»:</a:t>
            </a:r>
          </a:p>
          <a:p>
            <a:r>
              <a:rPr lang="ru-RU" i="1" dirty="0" smtClean="0"/>
              <a:t>В текущий период :</a:t>
            </a:r>
          </a:p>
          <a:p>
            <a:r>
              <a:rPr lang="ru-RU" dirty="0" smtClean="0"/>
              <a:t>Регистрация участников</a:t>
            </a:r>
          </a:p>
          <a:p>
            <a:r>
              <a:rPr lang="ru-RU" dirty="0" smtClean="0"/>
              <a:t>Регистрация экспертов       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://abilympics-russia.ru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ru-RU" dirty="0" smtClean="0"/>
              <a:t>Подготовка площадок проведения (Приказ Министерства образования и молодежной политики Свердловской </a:t>
            </a:r>
            <a:r>
              <a:rPr lang="ru-RU" dirty="0"/>
              <a:t>области </a:t>
            </a:r>
            <a:r>
              <a:rPr lang="ru-RU" dirty="0" smtClean="0"/>
              <a:t>от  15.07.2020 №  569-Д), материалы для подготовки  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drive.google.com/drive/folders/1Wc61zqrbQvZzH-huinsXwCnutd4l13dO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Подготовка Программы проведения </a:t>
            </a:r>
          </a:p>
          <a:p>
            <a:r>
              <a:rPr lang="ru-RU" dirty="0"/>
              <a:t>1)	деловая программа </a:t>
            </a:r>
            <a:r>
              <a:rPr lang="ru-RU" dirty="0">
                <a:hlinkClick r:id="rId4"/>
              </a:rPr>
              <a:t>https://</a:t>
            </a:r>
            <a:r>
              <a:rPr lang="ru-RU" dirty="0" smtClean="0">
                <a:hlinkClick r:id="rId4"/>
              </a:rPr>
              <a:t>docs.google.com/spreadsheets/d/19Plp8FFYnOq149s8dmh3i6ocuhxBYsaxVRzF4DyiLf0/edit#gid=0</a:t>
            </a:r>
            <a:r>
              <a:rPr lang="ru-RU" dirty="0" smtClean="0"/>
              <a:t>  </a:t>
            </a:r>
            <a:endParaRPr lang="ru-RU" dirty="0"/>
          </a:p>
          <a:p>
            <a:r>
              <a:rPr lang="ru-RU" dirty="0"/>
              <a:t>2)	культурная программа https://docs.google.com/spreadsheets/d/1AdnHhPXbJa1FB-Fkh0RIgjzh_dvhHavfUa4vlgQUjYU/edit#gid=0 </a:t>
            </a:r>
          </a:p>
          <a:p>
            <a:r>
              <a:rPr lang="ru-RU" dirty="0"/>
              <a:t>3)	выставочная программа https://docs.google.com/spreadsheets/d/1kYri8WTjMCmSK6BncOlRUPPTXR0t-wyGcjwQWNlDjbo/edit#gid=0 </a:t>
            </a:r>
          </a:p>
          <a:p>
            <a:r>
              <a:rPr lang="ru-RU" dirty="0"/>
              <a:t>4)	</a:t>
            </a:r>
            <a:r>
              <a:rPr lang="ru-RU" dirty="0" err="1"/>
              <a:t>профориентационная</a:t>
            </a:r>
            <a:r>
              <a:rPr lang="ru-RU" dirty="0"/>
              <a:t> программа https://docs.google.com/spreadsheets/d/1OoxxbI9Q9QX-vqm_OLJ-dtPVWQ-JYmhU36ZoAlJec88/edit#gid=0 </a:t>
            </a:r>
          </a:p>
          <a:p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365760"/>
            <a:ext cx="8064896" cy="903000"/>
          </a:xfrm>
        </p:spPr>
        <p:txBody>
          <a:bodyPr/>
          <a:lstStyle/>
          <a:p>
            <a:pPr algn="ctr"/>
            <a:r>
              <a:rPr lang="ru-RU" dirty="0" smtClean="0"/>
              <a:t>Мероприятия по подготовке Абилимпикс-2020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00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323528" y="1916832"/>
            <a:ext cx="4248472" cy="3712464"/>
          </a:xfrm>
        </p:spPr>
        <p:txBody>
          <a:bodyPr>
            <a:normAutofit lnSpcReduction="10000"/>
          </a:bodyPr>
          <a:lstStyle/>
          <a:p>
            <a:endParaRPr lang="en-US" sz="2400" dirty="0" smtClean="0"/>
          </a:p>
          <a:p>
            <a:r>
              <a:rPr lang="ru-RU" sz="2400" dirty="0" smtClean="0"/>
              <a:t>Заявки направляются</a:t>
            </a:r>
            <a:r>
              <a:rPr lang="en-US" sz="2400" dirty="0" smtClean="0"/>
              <a:t> </a:t>
            </a:r>
            <a:r>
              <a:rPr lang="ru-RU" sz="2400" dirty="0" smtClean="0"/>
              <a:t>на адрес электронной почты Центра</a:t>
            </a:r>
          </a:p>
          <a:p>
            <a:r>
              <a:rPr lang="en-US" sz="2400" dirty="0" smtClean="0"/>
              <a:t>centrovz96@yandex.ru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(</a:t>
            </a:r>
            <a:r>
              <a:rPr lang="ru-RU" sz="2400" dirty="0" smtClean="0"/>
              <a:t>ФИО, должность, место работы, компетенция, контактный телефон, электронная почта)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44008" y="2348880"/>
            <a:ext cx="4248472" cy="410445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 </a:t>
            </a:r>
            <a:r>
              <a:rPr lang="ru-RU" sz="2400" dirty="0"/>
              <a:t>24 августа- 4 </a:t>
            </a:r>
            <a:r>
              <a:rPr lang="ru-RU" sz="2400" dirty="0" smtClean="0"/>
              <a:t>сентября 2020</a:t>
            </a:r>
          </a:p>
          <a:p>
            <a:r>
              <a:rPr lang="ru-RU" sz="2400" dirty="0"/>
              <a:t>10 сентября-24 </a:t>
            </a:r>
            <a:r>
              <a:rPr lang="ru-RU" sz="2400" dirty="0" smtClean="0"/>
              <a:t>сентября 2020</a:t>
            </a:r>
          </a:p>
          <a:p>
            <a:endParaRPr lang="ru-RU" sz="2400" dirty="0" smtClean="0"/>
          </a:p>
          <a:p>
            <a:r>
              <a:rPr lang="ru-RU" sz="2400" dirty="0" smtClean="0"/>
              <a:t>РЦОЭ – Уральский колледж строительства, архитектуры и предпринимательства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191032"/>
          </a:xfrm>
        </p:spPr>
        <p:txBody>
          <a:bodyPr/>
          <a:lstStyle/>
          <a:p>
            <a:pPr algn="ctr"/>
            <a:r>
              <a:rPr lang="ru-RU" dirty="0"/>
              <a:t>Курсы повышения квалификации экспертов (72 часа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66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504" y="2184836"/>
            <a:ext cx="4464496" cy="3712464"/>
          </a:xfrm>
        </p:spPr>
        <p:txBody>
          <a:bodyPr>
            <a:normAutofit fontScale="92500"/>
          </a:bodyPr>
          <a:lstStyle/>
          <a:p>
            <a:r>
              <a:rPr lang="ru-RU" sz="1800" u="sng" dirty="0" smtClean="0"/>
              <a:t>Программы профессионального обучения (адаптированные для лиц с ОВЗ)</a:t>
            </a:r>
          </a:p>
          <a:p>
            <a:endParaRPr lang="ru-RU" sz="1800" dirty="0" smtClean="0"/>
          </a:p>
          <a:p>
            <a:r>
              <a:rPr lang="ru-RU" sz="1800" dirty="0"/>
              <a:t>Столяр </a:t>
            </a:r>
            <a:r>
              <a:rPr lang="ru-RU" sz="1800" dirty="0" smtClean="0"/>
              <a:t>строительный – 15 чел.</a:t>
            </a:r>
          </a:p>
          <a:p>
            <a:r>
              <a:rPr lang="ru-RU" sz="1800" dirty="0"/>
              <a:t>Маляр– 15 чел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Облицовщик-плиточник– 15 чел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Садовник– 15 чел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Рабочий по комплексному обслуживанию зданий– 15 чел.</a:t>
            </a:r>
          </a:p>
          <a:p>
            <a:endParaRPr lang="ru-RU" sz="18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572000" y="2184836"/>
            <a:ext cx="4572000" cy="3712464"/>
          </a:xfrm>
        </p:spPr>
        <p:txBody>
          <a:bodyPr>
            <a:normAutofit fontScale="92500"/>
          </a:bodyPr>
          <a:lstStyle/>
          <a:p>
            <a:r>
              <a:rPr lang="ru-RU" sz="1800" u="sng" dirty="0" smtClean="0"/>
              <a:t>Программы среднего профессионального образования (в том числе адаптированные для лиц с инвалидностью)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smtClean="0"/>
              <a:t>Мастер отделочных строительных работ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smtClean="0"/>
              <a:t>Слесарь по ремонту строительных машин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800" i="1" dirty="0" smtClean="0"/>
              <a:t>Социальный работник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smtClean="0"/>
              <a:t>Сварочное производство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smtClean="0"/>
              <a:t>Технология деревообработки (очная/заочная)</a:t>
            </a:r>
          </a:p>
          <a:p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712968" cy="1479064"/>
          </a:xfrm>
        </p:spPr>
        <p:txBody>
          <a:bodyPr/>
          <a:lstStyle/>
          <a:p>
            <a:pPr algn="ctr"/>
            <a:r>
              <a:rPr lang="ru-RU" sz="1800" dirty="0" err="1" smtClean="0"/>
              <a:t>Профориентационная</a:t>
            </a:r>
            <a:r>
              <a:rPr lang="ru-RU" sz="1800" dirty="0" smtClean="0"/>
              <a:t> деятельность. Прием 2020 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«Социально-профессиональный техникум «строитель» 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cap="none" dirty="0" smtClean="0"/>
              <a:t>Ссылка на раздел: </a:t>
            </a:r>
            <a:r>
              <a:rPr lang="en-US" sz="1800" cap="none" dirty="0" smtClean="0"/>
              <a:t>http://sptstroitel.ru/applicants/the_admissions_committee/</a:t>
            </a:r>
            <a:endParaRPr lang="ru-RU" sz="1800" cap="none" dirty="0" smtClean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115616" y="1844824"/>
            <a:ext cx="7520940" cy="43924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22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140000">
            <a:off x="350010" y="1595428"/>
            <a:ext cx="5212080" cy="931866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>контакты</a:t>
            </a:r>
            <a:endParaRPr lang="ru-RU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2924944"/>
            <a:ext cx="5112568" cy="383442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Приемная </a:t>
            </a:r>
            <a:r>
              <a:rPr lang="ru-RU" sz="2800" dirty="0" smtClean="0"/>
              <a:t>комиссия:</a:t>
            </a:r>
            <a:endParaRPr lang="ru-RU" sz="2800" dirty="0"/>
          </a:p>
          <a:p>
            <a:r>
              <a:rPr lang="ru-RU" sz="2800" dirty="0" smtClean="0"/>
              <a:t>+</a:t>
            </a:r>
            <a:r>
              <a:rPr lang="ru-RU" sz="2800" dirty="0"/>
              <a:t>7 (343) 354-09-95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Центр «</a:t>
            </a:r>
            <a:r>
              <a:rPr lang="ru-RU" sz="2800" dirty="0" err="1" smtClean="0"/>
              <a:t>Абилимпикс</a:t>
            </a:r>
            <a:r>
              <a:rPr lang="ru-RU" sz="2800" dirty="0" smtClean="0"/>
              <a:t>»:</a:t>
            </a:r>
          </a:p>
          <a:p>
            <a:r>
              <a:rPr lang="en-US" sz="2800" dirty="0" smtClean="0">
                <a:hlinkClick r:id="rId2"/>
              </a:rPr>
              <a:t>centrovz96@yandex.ru</a:t>
            </a:r>
            <a:endParaRPr lang="ru-RU" sz="2800" dirty="0" smtClean="0"/>
          </a:p>
          <a:p>
            <a:r>
              <a:rPr lang="ru-RU" sz="2800" dirty="0" smtClean="0"/>
              <a:t>+7 (343)227-30-70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Ссылка на сайт: </a:t>
            </a:r>
            <a:r>
              <a:rPr lang="en-US" sz="2800" dirty="0" smtClean="0">
                <a:hlinkClick r:id="rId3"/>
              </a:rPr>
              <a:t>http</a:t>
            </a:r>
            <a:r>
              <a:rPr lang="en-US" sz="2800" dirty="0">
                <a:hlinkClick r:id="rId3"/>
              </a:rPr>
              <a:t>://sptstroitel.ru/abilimpics</a:t>
            </a:r>
            <a:r>
              <a:rPr lang="en-US" sz="2800" dirty="0" smtClean="0">
                <a:hlinkClick r:id="rId3"/>
              </a:rPr>
              <a:t>/</a:t>
            </a:r>
            <a:endParaRPr lang="ru-RU" sz="2800" dirty="0" smtClean="0"/>
          </a:p>
          <a:p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rot="19140000">
            <a:off x="-39541" y="2435985"/>
            <a:ext cx="7356858" cy="765731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ГАПОУ СО «Социально-профессиональный техникум «Строитель»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23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305</TotalTime>
  <Words>418</Words>
  <Application>Microsoft Office PowerPoint</Application>
  <PresentationFormat>Экран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Углы</vt:lpstr>
      <vt:lpstr>О деятельности регионального центра развития движения «Абилимпикс» в Свердловской области</vt:lpstr>
      <vt:lpstr>Приоритетные направления деятельности центра</vt:lpstr>
      <vt:lpstr>Перечень соревновательных компетенций регионального этапа чемпионата «Абилимпикс» в Свердловской области в 2020 году категория «школьники»</vt:lpstr>
      <vt:lpstr>Мероприятия по подготовке Абилимпикс-2020</vt:lpstr>
      <vt:lpstr>Курсы повышения квалификации экспертов (72 часа)</vt:lpstr>
      <vt:lpstr>Профориентационная деятельность. Прием 2020   «Социально-профессиональный техникум «строитель»   Ссылка на раздел: http://sptstroitel.ru/applicants/the_admissions_committee/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</dc:creator>
  <cp:lastModifiedBy>svetl</cp:lastModifiedBy>
  <cp:revision>86</cp:revision>
  <dcterms:created xsi:type="dcterms:W3CDTF">2019-01-14T14:52:35Z</dcterms:created>
  <dcterms:modified xsi:type="dcterms:W3CDTF">2020-07-20T18:57:09Z</dcterms:modified>
</cp:coreProperties>
</file>