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73491-7D7C-308F-7A53-409C2CAE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349D-F7B1-47FB-AF62-5584DB520B14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CD8D7-44C1-6935-1F22-BAE10A91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ADC3A-5806-17B1-4056-443F5191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22439-0815-41C8-B331-66220E745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8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5072A-ECC5-9252-9C91-E48C1AE1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8270-C9CA-4A2A-9F68-BBE05CBAD9C7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FC33A-3274-8222-5B75-D9E62326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BE4D6-9B97-41F8-336D-2C98AB55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DAC69-62B5-4A12-9A55-2D37234D82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36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9990E-FA6E-67EC-41D4-42397148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94D9-32E3-4E03-BFB0-6D7BA8769A39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95E069-1B90-915C-ACDC-6CAF53BA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ED080E-AA6A-4FCC-15E4-64A524EB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D0DF6-45F5-49EC-BFC8-81B08EE59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5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8BEBF-5D06-58F6-AC11-F1C3A21D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86D5-8780-44E5-BD09-1735BD1576D6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0A292-2721-021C-AD34-C26BCF0B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929B8-A06A-2F05-A7DC-5EF4BA8A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22CE-4ABB-4B4F-B08F-FEEEDEEA7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25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0A5B7-ABBB-69BA-49A0-B8AF046F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603D-2402-44ED-A46B-8B988E0D9351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3A94A-5079-FB83-98C1-599FD4A1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EF653-650A-9766-3A19-BAF9DE46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361C-3342-4953-B298-B33AF236F3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81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8A4FBEE-9F54-D14B-C826-D4F149F8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F6BF-7B36-4326-A217-7365341B3DC2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7861A98-D22B-04DA-5721-E6DED9C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541B8A7-F9E9-7547-672C-6F995258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5CEF2-B225-42D8-9134-D7F472961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4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E27D127-5FD3-550C-841E-567506DA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1D98-7B65-4746-B5DB-AF6A069FF690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1ADBA62-FE3C-FF44-A54A-83860F8D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F302934-01CD-0865-A73D-5B515CB9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0FB81-5C3F-4AAB-9EB7-BAFD56EBC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04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CF85667-3681-DCD0-1386-BCE170BA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A0D3-3843-42E0-82A0-F94E07621D74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E731259-0A16-57A4-AFB1-79E7AE84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426AEBC-142A-CAE3-A7AD-3BC115E3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9524C-807C-45C3-A8DA-E077ECD16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53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04FD5AE-6E11-E2BE-48CF-22D61C16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7CC5-9486-4034-9237-88818FFE87D7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07A9C18-1687-D4B4-9F1C-998D1173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DB7A4D9-666C-EFC3-B854-32C59B28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2A140-82B2-469A-965B-4DF8CD617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288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BD05D0C-C498-2485-8A6D-8E3023D2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FDE7-080E-4ED3-9FE5-1367C1B6F148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0F0AF1B-2388-0758-7805-F8C00D84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B73035-85AE-059D-63C4-ECF8D60D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C665-3A37-49E6-B356-4793DF4F09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88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8EE9328-710E-797B-F1E3-7D06BD4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CEDDE-C8F0-4908-8FCA-D5AC5EF7E299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C63A59F-8716-A90C-8DFD-BC37AB9B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5091B01-2A0F-B44A-D0F6-6AFD86C9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C320-D7DC-4E46-883B-470EC2F89E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56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2D08863-4E9A-0028-F53A-480F6886D1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C5501CC-151D-E2C3-5BD6-5B078EB4D7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39271-6707-82C1-9332-AB66FE3BA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0400F1-C4DB-4149-8067-A72AAA376494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0F5432-C481-03C4-446E-FD990E55C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D8A20-E1D1-C9E5-6B23-03D55B19C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56F23D-107B-4C13-8F5D-0021C493B3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kp-rao.ru/?ysclid=l82w8skk06575508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kp-rao.ru/frc-ov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inobraz.egov66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inobraz.egov66.ru/site/section?id=10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inobraz.egov66.ru/site/section?id=109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>
            <a:extLst>
              <a:ext uri="{FF2B5EF4-FFF2-40B4-BE49-F238E27FC236}">
                <a16:creationId xmlns:a16="http://schemas.microsoft.com/office/drawing/2014/main" id="{0731262E-F9AD-1D73-4BFA-CB40D2792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AC2ACBF-BC9E-3233-59F0-59E1B5D57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7232848" cy="165618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римерные рабочие программы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учебным предметам в соответствии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ПАООП ООО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i="0" dirty="0">
                <a:solidFill>
                  <a:srgbClr val="2F2F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ограниченными возможностями здоровья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9E0696-1EE0-ECAE-BDE4-8AA8CA37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8" y="188640"/>
            <a:ext cx="1656184" cy="15121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F5FED-7CC5-E3BC-E8FE-0C5F65B6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Примерная структура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рабочей программы по учебному предмету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обучающихся с ЗПР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(в соответствии с ПАООП ООО обучающихся с ЗПР)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83D34-4311-A4D5-F582-95AC6087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учебного предмета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образовательные результаты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</a:t>
            </a:r>
            <a:r>
              <a:rPr kumimoji="0" lang="ru-RU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 </a:t>
            </a:r>
            <a:r>
              <a:rPr kumimoji="0" lang="ru-RU" sz="26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(разрабатывается учителем в соответствии с УМК)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Критерии и нормы оценки предметных результатов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10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08C0878D-F397-2444-07A4-C6C6BDC2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коррекционной педагогики РАО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Институт коррекционной педагогики. Официальный сайт. (ikp-rao.ru)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83CC7AD-DE5A-FD64-4C67-74996787E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556792"/>
            <a:ext cx="8137878" cy="5112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6251A-0E45-9A67-7755-D4373990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адаптированные основные образовательные программы основного общего образования обучающихся с ОВЗ</a:t>
            </a:r>
            <a:br>
              <a:rPr lang="ru-RU" sz="1200" b="1" i="0" dirty="0">
                <a:effectLst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https://ikp-rao.ru/frc-ovz/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795D8C-5515-B86B-B708-D27240E83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417638"/>
            <a:ext cx="8229600" cy="5107706"/>
          </a:xfrm>
        </p:spPr>
      </p:pic>
    </p:spTree>
    <p:extLst>
      <p:ext uri="{BB962C8B-B14F-4D97-AF65-F5344CB8AC3E}">
        <p14:creationId xmlns:p14="http://schemas.microsoft.com/office/powerpoint/2010/main" val="12746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A5BD4-DCD8-47FE-E534-3F6AC808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основных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https://fgosreestr.ru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59BF33-7CAC-C8F8-CC06-49C8220A5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700808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136205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B9574-56FD-59C5-8019-9168D33D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Единое содержание общего образования (edsoo.ru)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EC8645-3381-3676-2DB2-E8EC04BDF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78" y="1600200"/>
            <a:ext cx="8229600" cy="492514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0D20B-BED8-2E41-492B-FB9E14B02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4638"/>
            <a:ext cx="5328592" cy="7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1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30F57-D775-A86D-8C48-2B121B18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образования и молодежной политики 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Свердловской области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(egov66.ru)</a:t>
            </a: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EF87B8-9432-A9EA-27B5-84483D3AF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922" y="1484784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312951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E2D43-FA6D-9758-73F6-15A7B8C2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77" y="188640"/>
            <a:ext cx="8229600" cy="1872208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Примерные рабочие программы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учебным предметам в соответствии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АООП ООО обучающихся с ОВЗ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2F2F2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https://minobraz.egov66.ru/site/section?id=1090</a:t>
            </a: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562973" cy="309634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4932040" cy="27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D70FD-5D13-1447-B60B-2101CC2E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нормы оценки предметных результатов обучающихся с ОВЗ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https://minobraz.egov66.ru/site/section?id=1090</a:t>
            </a:r>
            <a:r>
              <a:rPr lang="ru-RU" sz="2900" b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A1908-0D05-250D-D40D-06B0DAECB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94" y="1772816"/>
            <a:ext cx="853851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0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BE368-1B2F-D555-FC32-28067649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65618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структура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по учебному предмету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с ЗПР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ПАООП ООО обучающихся с ЗПР)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061D0-9202-D393-BCCB-8E482FDB4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501317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 (общая характеристика учебного предмета;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изучения учебного предмета)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особенности и особые образовательные потребности обучающихся с ЗПР (кратко)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Примерные виды деятельности обучающихся с ЗПР, обусловленные особыми образовательными потребностями и обеспечивающие осмысленное освоение содержания образования по учебному предмету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2749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295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Министерство образования и  молодежной политики  Свердловской области</vt:lpstr>
      <vt:lpstr>Институт коррекционной педагогики РАО Институт коррекционной педагогики. Официальный сайт. (ikp-rao.ru)</vt:lpstr>
      <vt:lpstr>Примерные адаптированные основные образовательные программы основного общего образования обучающихся с ОВЗ https://ikp-rao.ru/frc-ovz/ </vt:lpstr>
      <vt:lpstr>РЕЕСТР  примерных основных  общеобразовательных программ https://fgosreestr.ru</vt:lpstr>
      <vt:lpstr>  Единое содержание общего образования (edsoo.ru)</vt:lpstr>
      <vt:lpstr>  Министерство образования и молодежной политики  Свердловской области (egov66.ru)  </vt:lpstr>
      <vt:lpstr>Примерные рабочие программы  по учебным предметам в соответствии  с АООП ООО обучающихся с ОВЗ  (https://minobraz.egov66.ru/site/section?id=1090)  </vt:lpstr>
      <vt:lpstr>Критерии и нормы оценки предметных результатов обучающихся с ОВЗ (https://minobraz.egov66.ru/site/section?id=1090)</vt:lpstr>
      <vt:lpstr>Примерная структура  рабочей программы по учебному предмету  для обучающихся с ЗПР  (в соответствии с ПАООП ООО обучающихся с ЗПР) </vt:lpstr>
      <vt:lpstr>Примерная структура  рабочей программы по учебному предмету  для обучающихся с ЗПР  (в соответствии с ПАООП ООО обучающихся с ЗПР)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user</cp:lastModifiedBy>
  <cp:revision>22</cp:revision>
  <dcterms:created xsi:type="dcterms:W3CDTF">2012-05-08T20:01:29Z</dcterms:created>
  <dcterms:modified xsi:type="dcterms:W3CDTF">2022-09-22T10:41:44Z</dcterms:modified>
</cp:coreProperties>
</file>