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9" r:id="rId3"/>
    <p:sldId id="323" r:id="rId4"/>
    <p:sldId id="322" r:id="rId5"/>
    <p:sldId id="324" r:id="rId6"/>
    <p:sldId id="325" r:id="rId7"/>
    <p:sldId id="315" r:id="rId8"/>
    <p:sldId id="317" r:id="rId9"/>
    <p:sldId id="326" r:id="rId10"/>
    <p:sldId id="279" r:id="rId11"/>
  </p:sldIdLst>
  <p:sldSz cx="12192000" cy="6858000"/>
  <p:notesSz cx="6797675" cy="9929813"/>
  <p:embeddedFontLst>
    <p:embeddedFont>
      <p:font typeface="Liberation Serif" panose="02020603050405020304" pitchFamily="18" charset="0"/>
      <p:regular r:id="rId14"/>
      <p:bold r:id="rId15"/>
      <p:italic r:id="rId16"/>
      <p:boldItalic r:id="rId17"/>
    </p:embeddedFont>
    <p:embeddedFont>
      <p:font typeface="Muller Bold" charset="-52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Muller Medium" charset="-52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1E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82908" autoAdjust="0"/>
  </p:normalViewPr>
  <p:slideViewPr>
    <p:cSldViewPr snapToGrid="0">
      <p:cViewPr varScale="1">
        <p:scale>
          <a:sx n="135" d="100"/>
          <a:sy n="135" d="100"/>
        </p:scale>
        <p:origin x="690" y="114"/>
      </p:cViewPr>
      <p:guideLst/>
    </p:cSldViewPr>
  </p:slideViewPr>
  <p:outlineViewPr>
    <p:cViewPr>
      <p:scale>
        <a:sx n="33" d="100"/>
        <a:sy n="33" d="100"/>
      </p:scale>
      <p:origin x="0" y="-77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17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355F68-4D6C-4C5A-B773-65D3536A3395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130D69-69A8-4F49-BEE3-D7709DB5C681}">
      <dgm:prSet phldrT="[Текст]" phldr="1"/>
      <dgm:spPr/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8C15960C-AAB8-4C88-A6B1-A6A46A63CE9A}" type="parTrans" cxnId="{827EA8CB-3AD7-4C67-98BA-5147EA18CF5E}">
      <dgm:prSet/>
      <dgm:spPr/>
      <dgm:t>
        <a:bodyPr/>
        <a:lstStyle/>
        <a:p>
          <a:endParaRPr lang="ru-RU"/>
        </a:p>
      </dgm:t>
    </dgm:pt>
    <dgm:pt modelId="{393F72E2-8F61-4152-BC75-0F77A330B394}" type="sibTrans" cxnId="{827EA8CB-3AD7-4C67-98BA-5147EA18CF5E}">
      <dgm:prSet/>
      <dgm:spPr/>
      <dgm:t>
        <a:bodyPr/>
        <a:lstStyle/>
        <a:p>
          <a:endParaRPr lang="ru-RU"/>
        </a:p>
      </dgm:t>
    </dgm:pt>
    <dgm:pt modelId="{DA3A1949-3C25-4E28-9662-D67062CCAF37}">
      <dgm:prSet phldrT="[Текст]" custT="1"/>
      <dgm:spPr/>
      <dgm:t>
        <a:bodyPr/>
        <a:lstStyle/>
        <a:p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Федеральный закон от 31 июля 2020 года № 248-ФЗ «О государственном контроле (надзоре) и муниципальном контроле </a:t>
          </a:r>
          <a:b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 Российской Федерации»</a:t>
          </a:r>
          <a:endParaRPr lang="ru-RU" sz="2000" b="0" dirty="0"/>
        </a:p>
      </dgm:t>
    </dgm:pt>
    <dgm:pt modelId="{C4413619-C363-4E59-816E-DC977C2E40CA}" type="parTrans" cxnId="{6482C796-C7F7-4642-A579-33470EA513AE}">
      <dgm:prSet/>
      <dgm:spPr/>
      <dgm:t>
        <a:bodyPr/>
        <a:lstStyle/>
        <a:p>
          <a:endParaRPr lang="ru-RU"/>
        </a:p>
      </dgm:t>
    </dgm:pt>
    <dgm:pt modelId="{BC38735D-826D-4B2B-965E-A826BF2C1255}" type="sibTrans" cxnId="{6482C796-C7F7-4642-A579-33470EA513AE}">
      <dgm:prSet/>
      <dgm:spPr/>
      <dgm:t>
        <a:bodyPr/>
        <a:lstStyle/>
        <a:p>
          <a:endParaRPr lang="ru-RU"/>
        </a:p>
      </dgm:t>
    </dgm:pt>
    <dgm:pt modelId="{D4D1BEAF-D4B0-48FB-9807-63B0E1E1A1F9}">
      <dgm:prSet phldrT="[Текст]" custT="1"/>
      <dgm:spPr/>
      <dgm:t>
        <a:bodyPr/>
        <a:lstStyle/>
        <a:p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Постановление Правительства РФ </a:t>
          </a:r>
          <a:b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 25.06.2021 №</a:t>
          </a:r>
          <a:r>
            <a:rPr lang="en-US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 </a:t>
          </a:r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997 «Об утверждении Положения о федеральном государственном контроле (надзоре) </a:t>
          </a:r>
          <a:b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 сфере образования»</a:t>
          </a:r>
          <a:endParaRPr lang="ru-RU" sz="2000" b="0" dirty="0"/>
        </a:p>
      </dgm:t>
    </dgm:pt>
    <dgm:pt modelId="{6D02FCB5-26F6-4701-97F0-B384203684B1}" type="parTrans" cxnId="{63474C7C-A1ED-4960-9457-65DFA6E433D9}">
      <dgm:prSet/>
      <dgm:spPr/>
      <dgm:t>
        <a:bodyPr/>
        <a:lstStyle/>
        <a:p>
          <a:endParaRPr lang="ru-RU"/>
        </a:p>
      </dgm:t>
    </dgm:pt>
    <dgm:pt modelId="{2054316C-CD9B-4DC1-941C-6D27883BC35D}" type="sibTrans" cxnId="{63474C7C-A1ED-4960-9457-65DFA6E433D9}">
      <dgm:prSet/>
      <dgm:spPr/>
      <dgm:t>
        <a:bodyPr/>
        <a:lstStyle/>
        <a:p>
          <a:endParaRPr lang="ru-RU"/>
        </a:p>
      </dgm:t>
    </dgm:pt>
    <dgm:pt modelId="{5F02FCA7-2B45-4494-9066-D359E177F0F8}">
      <dgm:prSet phldrT="[Текст]" phldr="1"/>
      <dgm:spPr/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69D0099E-10EC-4A62-9D84-8FFE87E3A333}" type="parTrans" cxnId="{D08802CB-5339-4E46-BF7A-E4B4C4B7E7D5}">
      <dgm:prSet/>
      <dgm:spPr/>
      <dgm:t>
        <a:bodyPr/>
        <a:lstStyle/>
        <a:p>
          <a:endParaRPr lang="ru-RU"/>
        </a:p>
      </dgm:t>
    </dgm:pt>
    <dgm:pt modelId="{0A7E3A57-11D9-4647-8F40-D112EAA1DFEE}" type="sibTrans" cxnId="{D08802CB-5339-4E46-BF7A-E4B4C4B7E7D5}">
      <dgm:prSet/>
      <dgm:spPr/>
      <dgm:t>
        <a:bodyPr/>
        <a:lstStyle/>
        <a:p>
          <a:endParaRPr lang="ru-RU"/>
        </a:p>
      </dgm:t>
    </dgm:pt>
    <dgm:pt modelId="{28F9E2EF-31F0-4350-BAD3-7C2148325942}">
      <dgm:prSet phldrT="[Текст]" custT="1"/>
      <dgm:spPr/>
      <dgm:t>
        <a:bodyPr/>
        <a:lstStyle/>
        <a:p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Постановление Правительства РФ </a:t>
          </a:r>
          <a:b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 29.12.2020 № 2328 «О порядке аттестации экспертов, привлекаемых к осуществлению экспертизы в целях государственного контроля (надзора, муниципального контроля»</a:t>
          </a:r>
          <a:endParaRPr lang="ru-RU" sz="2000" b="0" dirty="0">
            <a:solidFill>
              <a:srgbClr val="000000"/>
            </a:solidFill>
          </a:endParaRPr>
        </a:p>
      </dgm:t>
    </dgm:pt>
    <dgm:pt modelId="{D60E09CB-993D-449E-8AEB-A69635723335}" type="parTrans" cxnId="{C42D9AC8-B39B-405F-99D7-3FFEFA6A2296}">
      <dgm:prSet/>
      <dgm:spPr/>
      <dgm:t>
        <a:bodyPr/>
        <a:lstStyle/>
        <a:p>
          <a:endParaRPr lang="ru-RU"/>
        </a:p>
      </dgm:t>
    </dgm:pt>
    <dgm:pt modelId="{D3384263-F03B-4157-96EE-8C97EA875ADE}" type="sibTrans" cxnId="{C42D9AC8-B39B-405F-99D7-3FFEFA6A2296}">
      <dgm:prSet/>
      <dgm:spPr/>
      <dgm:t>
        <a:bodyPr/>
        <a:lstStyle/>
        <a:p>
          <a:endParaRPr lang="ru-RU"/>
        </a:p>
      </dgm:t>
    </dgm:pt>
    <dgm:pt modelId="{DB4932A7-9FB6-4213-99D2-C50D725FC3CE}">
      <dgm:prSet phldrT="[Текст]" custT="1"/>
      <dgm:spPr/>
      <dgm:t>
        <a:bodyPr/>
        <a:lstStyle/>
        <a:p>
          <a:r>
            <a:rPr lang="ru-RU" sz="20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Приказ </a:t>
          </a:r>
          <a:r>
            <a:rPr lang="ru-RU" sz="20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Министерства образования </a:t>
          </a:r>
          <a:br>
            <a:rPr lang="ru-RU" sz="20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 молодежной политики Свердловской области от 14.12.2022 № 1190-Д </a:t>
          </a:r>
          <a:br>
            <a:rPr lang="ru-RU" sz="20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«Об организации аттестации эксперта, привлекаемого Министерством образования и молодежной политики Свердловской области к осуществлению экспертизы в целях федерального государственного контроля (надзора) в сфере образования»</a:t>
          </a:r>
          <a:endParaRPr lang="ru-RU" sz="2000" dirty="0">
            <a:solidFill>
              <a:srgbClr val="000000"/>
            </a:solidFill>
          </a:endParaRPr>
        </a:p>
      </dgm:t>
    </dgm:pt>
    <dgm:pt modelId="{8CB3856C-942D-4175-9C27-C51889CA522E}" type="parTrans" cxnId="{F9719A36-D8E8-4628-8826-4FF348E031EC}">
      <dgm:prSet/>
      <dgm:spPr/>
      <dgm:t>
        <a:bodyPr/>
        <a:lstStyle/>
        <a:p>
          <a:endParaRPr lang="ru-RU"/>
        </a:p>
      </dgm:t>
    </dgm:pt>
    <dgm:pt modelId="{A0F078F6-9759-482F-B3FA-050A04FC3A50}" type="sibTrans" cxnId="{F9719A36-D8E8-4628-8826-4FF348E031EC}">
      <dgm:prSet/>
      <dgm:spPr/>
      <dgm:t>
        <a:bodyPr/>
        <a:lstStyle/>
        <a:p>
          <a:endParaRPr lang="ru-RU"/>
        </a:p>
      </dgm:t>
    </dgm:pt>
    <dgm:pt modelId="{7E1B02C9-AE75-4455-9376-4042A0508DE7}">
      <dgm:prSet phldrT="[Текст]" custT="1"/>
      <dgm:spPr/>
      <dgm:t>
        <a:bodyPr/>
        <a:lstStyle/>
        <a:p>
          <a:r>
            <a:rPr lang="ru-RU" sz="195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Федеральный закон от 29 декабря 2012 года № 273-ФЗ «Об образовании в Российской Федерации» </a:t>
          </a:r>
          <a:endParaRPr lang="ru-RU" sz="195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8F32ADBD-4868-47B3-B311-20A0D92FC433}" type="sibTrans" cxnId="{02F38522-EF2B-45E4-AC4C-8A9C8C91B086}">
      <dgm:prSet/>
      <dgm:spPr/>
      <dgm:t>
        <a:bodyPr/>
        <a:lstStyle/>
        <a:p>
          <a:endParaRPr lang="ru-RU"/>
        </a:p>
      </dgm:t>
    </dgm:pt>
    <dgm:pt modelId="{FBD7C8E7-AA98-4366-A71D-8EEEC289F76A}" type="parTrans" cxnId="{02F38522-EF2B-45E4-AC4C-8A9C8C91B086}">
      <dgm:prSet/>
      <dgm:spPr/>
      <dgm:t>
        <a:bodyPr/>
        <a:lstStyle/>
        <a:p>
          <a:endParaRPr lang="ru-RU"/>
        </a:p>
      </dgm:t>
    </dgm:pt>
    <dgm:pt modelId="{BE59CEC7-3EC0-42B7-B8A1-0DB8E6547610}" type="pres">
      <dgm:prSet presAssocID="{E1355F68-4D6C-4C5A-B773-65D3536A3395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873B43F-EF82-4384-921D-ADFBB8C49B2D}" type="pres">
      <dgm:prSet presAssocID="{54130D69-69A8-4F49-BEE3-D7709DB5C681}" presName="root" presStyleCnt="0">
        <dgm:presLayoutVars>
          <dgm:chMax/>
          <dgm:chPref/>
        </dgm:presLayoutVars>
      </dgm:prSet>
      <dgm:spPr/>
    </dgm:pt>
    <dgm:pt modelId="{DF7E395D-7E82-46C5-9C79-24656CE392D7}" type="pres">
      <dgm:prSet presAssocID="{54130D69-69A8-4F49-BEE3-D7709DB5C681}" presName="rootComposite" presStyleCnt="0">
        <dgm:presLayoutVars/>
      </dgm:prSet>
      <dgm:spPr/>
    </dgm:pt>
    <dgm:pt modelId="{91F37A09-E081-47D4-BA58-786CBEB78C98}" type="pres">
      <dgm:prSet presAssocID="{54130D69-69A8-4F49-BEE3-D7709DB5C681}" presName="ParentAccent" presStyleLbl="alignNode1" presStyleIdx="0" presStyleCnt="2" custScaleY="48506" custLinFactNeighborX="127" custLinFactNeighborY="-81267"/>
      <dgm:spPr>
        <a:noFill/>
        <a:ln>
          <a:noFill/>
        </a:ln>
      </dgm:spPr>
    </dgm:pt>
    <dgm:pt modelId="{FB3A3658-3D7C-4749-A778-2038F3292E83}" type="pres">
      <dgm:prSet presAssocID="{54130D69-69A8-4F49-BEE3-D7709DB5C681}" presName="ParentSmallAccent" presStyleLbl="fgAcc1" presStyleIdx="0" presStyleCnt="2" custScaleY="48506" custLinFactY="-30143" custLinFactNeighborX="1735" custLinFactNeighborY="-100000"/>
      <dgm:spPr>
        <a:noFill/>
        <a:ln>
          <a:noFill/>
        </a:ln>
      </dgm:spPr>
    </dgm:pt>
    <dgm:pt modelId="{C16C7FAA-2D85-4083-A98D-ED36EFF21646}" type="pres">
      <dgm:prSet presAssocID="{54130D69-69A8-4F49-BEE3-D7709DB5C681}" presName="Parent" presStyleLbl="revTx" presStyleIdx="0" presStyleCnt="7" custScaleY="2035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A9E27-FEAB-4E9C-8CC5-5A639813DE32}" type="pres">
      <dgm:prSet presAssocID="{54130D69-69A8-4F49-BEE3-D7709DB5C681}" presName="childShape" presStyleCnt="0">
        <dgm:presLayoutVars>
          <dgm:chMax val="0"/>
          <dgm:chPref val="0"/>
        </dgm:presLayoutVars>
      </dgm:prSet>
      <dgm:spPr/>
    </dgm:pt>
    <dgm:pt modelId="{5B515204-AF85-44A1-826D-9667D48A4543}" type="pres">
      <dgm:prSet presAssocID="{DA3A1949-3C25-4E28-9662-D67062CCAF37}" presName="childComposite" presStyleCnt="0">
        <dgm:presLayoutVars>
          <dgm:chMax val="0"/>
          <dgm:chPref val="0"/>
        </dgm:presLayoutVars>
      </dgm:prSet>
      <dgm:spPr/>
    </dgm:pt>
    <dgm:pt modelId="{551C2706-C813-4A6D-B25E-A59DE28B143A}" type="pres">
      <dgm:prSet presAssocID="{DA3A1949-3C25-4E28-9662-D67062CCAF37}" presName="ChildAccent" presStyleLbl="solidFgAcc1" presStyleIdx="0" presStyleCnt="5" custLinFactY="-100000" custLinFactNeighborX="3471" custLinFactNeighborY="-134263"/>
      <dgm:spPr/>
    </dgm:pt>
    <dgm:pt modelId="{49514DFA-F736-4CD4-8163-0A422104F8AB}" type="pres">
      <dgm:prSet presAssocID="{DA3A1949-3C25-4E28-9662-D67062CCAF37}" presName="Child" presStyleLbl="revTx" presStyleIdx="1" presStyleCnt="7" custScaleY="127350" custLinFactY="-499" custLinFactNeighborX="27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FD79B-1733-4572-B0E9-B2FE6C6B4F3A}" type="pres">
      <dgm:prSet presAssocID="{7E1B02C9-AE75-4455-9376-4042A0508DE7}" presName="childComposite" presStyleCnt="0">
        <dgm:presLayoutVars>
          <dgm:chMax val="0"/>
          <dgm:chPref val="0"/>
        </dgm:presLayoutVars>
      </dgm:prSet>
      <dgm:spPr/>
    </dgm:pt>
    <dgm:pt modelId="{6B418B4C-D5C0-4002-8FDD-2121B2713E29}" type="pres">
      <dgm:prSet presAssocID="{7E1B02C9-AE75-4455-9376-4042A0508DE7}" presName="ChildAccent" presStyleLbl="solidFgAcc1" presStyleIdx="1" presStyleCnt="5" custLinFactY="-100000" custLinFactNeighborX="3471" custLinFactNeighborY="-134263"/>
      <dgm:spPr/>
    </dgm:pt>
    <dgm:pt modelId="{730DCA70-9529-4C66-844E-3FF4BDCC4D7D}" type="pres">
      <dgm:prSet presAssocID="{7E1B02C9-AE75-4455-9376-4042A0508DE7}" presName="Child" presStyleLbl="revTx" presStyleIdx="2" presStyleCnt="7" custScaleY="127350" custLinFactY="-499" custLinFactNeighborX="27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C362C-8F50-45C3-802B-153BD15755CA}" type="pres">
      <dgm:prSet presAssocID="{D4D1BEAF-D4B0-48FB-9807-63B0E1E1A1F9}" presName="childComposite" presStyleCnt="0">
        <dgm:presLayoutVars>
          <dgm:chMax val="0"/>
          <dgm:chPref val="0"/>
        </dgm:presLayoutVars>
      </dgm:prSet>
      <dgm:spPr/>
    </dgm:pt>
    <dgm:pt modelId="{B94EF679-BF8C-490C-8EDA-9FDF7DF3573A}" type="pres">
      <dgm:prSet presAssocID="{D4D1BEAF-D4B0-48FB-9807-63B0E1E1A1F9}" presName="ChildAccent" presStyleLbl="solidFgAcc1" presStyleIdx="2" presStyleCnt="5" custLinFactY="-73636" custLinFactNeighborX="1688" custLinFactNeighborY="-100000"/>
      <dgm:spPr/>
    </dgm:pt>
    <dgm:pt modelId="{035ABB2F-7C02-4C5D-AFA9-5515C4BE2A59}" type="pres">
      <dgm:prSet presAssocID="{D4D1BEAF-D4B0-48FB-9807-63B0E1E1A1F9}" presName="Child" presStyleLbl="revTx" presStyleIdx="3" presStyleCnt="7" custScaleY="127350" custLinFactNeighborX="133" custLinFactNeighborY="-744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3C00B-80F0-48F5-802D-B7F1CC399AB1}" type="pres">
      <dgm:prSet presAssocID="{5F02FCA7-2B45-4494-9066-D359E177F0F8}" presName="root" presStyleCnt="0">
        <dgm:presLayoutVars>
          <dgm:chMax/>
          <dgm:chPref/>
        </dgm:presLayoutVars>
      </dgm:prSet>
      <dgm:spPr/>
    </dgm:pt>
    <dgm:pt modelId="{D9F248C1-7134-452B-9BF3-48A32A5A2585}" type="pres">
      <dgm:prSet presAssocID="{5F02FCA7-2B45-4494-9066-D359E177F0F8}" presName="rootComposite" presStyleCnt="0">
        <dgm:presLayoutVars/>
      </dgm:prSet>
      <dgm:spPr/>
    </dgm:pt>
    <dgm:pt modelId="{AC3F30D5-3F90-4F8B-BBA3-A5EB292BD2AD}" type="pres">
      <dgm:prSet presAssocID="{5F02FCA7-2B45-4494-9066-D359E177F0F8}" presName="ParentAccent" presStyleLbl="alignNode1" presStyleIdx="1" presStyleCnt="2" custScaleY="48506" custLinFactNeighborX="127" custLinFactNeighborY="-81267"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EDBCC51E-18A8-4DD3-AB73-CDE6070A75E1}" type="pres">
      <dgm:prSet presAssocID="{5F02FCA7-2B45-4494-9066-D359E177F0F8}" presName="ParentSmallAccent" presStyleLbl="fgAcc1" presStyleIdx="1" presStyleCnt="2" custScaleY="48506" custLinFactY="-30143" custLinFactNeighborX="1735" custLinFactNeighborY="-100000"/>
      <dgm:spPr>
        <a:noFill/>
        <a:ln>
          <a:noFill/>
        </a:ln>
      </dgm:spPr>
    </dgm:pt>
    <dgm:pt modelId="{D350910A-0C88-4171-A8FC-9579D1C09B14}" type="pres">
      <dgm:prSet presAssocID="{5F02FCA7-2B45-4494-9066-D359E177F0F8}" presName="Parent" presStyleLbl="revTx" presStyleIdx="4" presStyleCnt="7" custScaleY="2035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9989DE-C815-4374-A2AE-CCF2D8DF0F25}" type="pres">
      <dgm:prSet presAssocID="{5F02FCA7-2B45-4494-9066-D359E177F0F8}" presName="childShape" presStyleCnt="0">
        <dgm:presLayoutVars>
          <dgm:chMax val="0"/>
          <dgm:chPref val="0"/>
        </dgm:presLayoutVars>
      </dgm:prSet>
      <dgm:spPr/>
    </dgm:pt>
    <dgm:pt modelId="{A7FAC4BC-5316-48B1-B773-2BE2F9FD815C}" type="pres">
      <dgm:prSet presAssocID="{28F9E2EF-31F0-4350-BAD3-7C2148325942}" presName="childComposite" presStyleCnt="0">
        <dgm:presLayoutVars>
          <dgm:chMax val="0"/>
          <dgm:chPref val="0"/>
        </dgm:presLayoutVars>
      </dgm:prSet>
      <dgm:spPr/>
    </dgm:pt>
    <dgm:pt modelId="{D159959A-F7E7-48A1-9721-9EC370247F29}" type="pres">
      <dgm:prSet presAssocID="{28F9E2EF-31F0-4350-BAD3-7C2148325942}" presName="ChildAccent" presStyleLbl="solidFgAcc1" presStyleIdx="3" presStyleCnt="5" custLinFactY="-100000" custLinFactNeighborX="3471" custLinFactNeighborY="-134263"/>
      <dgm:spPr/>
    </dgm:pt>
    <dgm:pt modelId="{A5840061-EFBB-4658-B95B-26A2E87B0E0B}" type="pres">
      <dgm:prSet presAssocID="{28F9E2EF-31F0-4350-BAD3-7C2148325942}" presName="Child" presStyleLbl="revTx" presStyleIdx="5" presStyleCnt="7" custScaleX="102213" custScaleY="127350" custLinFactY="-499" custLinFactNeighborX="27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0F148-3DB1-4ADD-90F0-F0F4D357EA09}" type="pres">
      <dgm:prSet presAssocID="{DB4932A7-9FB6-4213-99D2-C50D725FC3CE}" presName="childComposite" presStyleCnt="0">
        <dgm:presLayoutVars>
          <dgm:chMax val="0"/>
          <dgm:chPref val="0"/>
        </dgm:presLayoutVars>
      </dgm:prSet>
      <dgm:spPr/>
    </dgm:pt>
    <dgm:pt modelId="{A32F916E-FF74-4506-90B9-0293B57E89C5}" type="pres">
      <dgm:prSet presAssocID="{DB4932A7-9FB6-4213-99D2-C50D725FC3CE}" presName="ChildAccent" presStyleLbl="solidFgAcc1" presStyleIdx="4" presStyleCnt="5" custLinFactNeighborX="-95" custLinFactNeighborY="56390"/>
      <dgm:spPr/>
    </dgm:pt>
    <dgm:pt modelId="{E3364AD5-1D33-4BC6-BDAE-73A6A4FF6259}" type="pres">
      <dgm:prSet presAssocID="{DB4932A7-9FB6-4213-99D2-C50D725FC3CE}" presName="Child" presStyleLbl="revTx" presStyleIdx="6" presStyleCnt="7" custScaleX="102213" custScaleY="127350" custLinFactNeighborX="-8" custLinFactNeighborY="241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C2B826-31A4-4DE0-8CDB-41F899D1163D}" type="presOf" srcId="{54130D69-69A8-4F49-BEE3-D7709DB5C681}" destId="{C16C7FAA-2D85-4083-A98D-ED36EFF21646}" srcOrd="0" destOrd="0" presId="urn:microsoft.com/office/officeart/2008/layout/SquareAccentList"/>
    <dgm:cxn modelId="{9645BF15-793D-40CF-9F6A-E9A1C05170D2}" type="presOf" srcId="{DB4932A7-9FB6-4213-99D2-C50D725FC3CE}" destId="{E3364AD5-1D33-4BC6-BDAE-73A6A4FF6259}" srcOrd="0" destOrd="0" presId="urn:microsoft.com/office/officeart/2008/layout/SquareAccentList"/>
    <dgm:cxn modelId="{C42D9AC8-B39B-405F-99D7-3FFEFA6A2296}" srcId="{5F02FCA7-2B45-4494-9066-D359E177F0F8}" destId="{28F9E2EF-31F0-4350-BAD3-7C2148325942}" srcOrd="0" destOrd="0" parTransId="{D60E09CB-993D-449E-8AEB-A69635723335}" sibTransId="{D3384263-F03B-4157-96EE-8C97EA875ADE}"/>
    <dgm:cxn modelId="{B8C85F0C-8E64-4939-A79C-676A14509D6C}" type="presOf" srcId="{E1355F68-4D6C-4C5A-B773-65D3536A3395}" destId="{BE59CEC7-3EC0-42B7-B8A1-0DB8E6547610}" srcOrd="0" destOrd="0" presId="urn:microsoft.com/office/officeart/2008/layout/SquareAccentList"/>
    <dgm:cxn modelId="{F9719A36-D8E8-4628-8826-4FF348E031EC}" srcId="{5F02FCA7-2B45-4494-9066-D359E177F0F8}" destId="{DB4932A7-9FB6-4213-99D2-C50D725FC3CE}" srcOrd="1" destOrd="0" parTransId="{8CB3856C-942D-4175-9C27-C51889CA522E}" sibTransId="{A0F078F6-9759-482F-B3FA-050A04FC3A50}"/>
    <dgm:cxn modelId="{2B7470F8-7617-4C03-9F02-A35AE77762CA}" type="presOf" srcId="{D4D1BEAF-D4B0-48FB-9807-63B0E1E1A1F9}" destId="{035ABB2F-7C02-4C5D-AFA9-5515C4BE2A59}" srcOrd="0" destOrd="0" presId="urn:microsoft.com/office/officeart/2008/layout/SquareAccentList"/>
    <dgm:cxn modelId="{FE7438EA-22B5-4CD1-A387-9681F4BA849F}" type="presOf" srcId="{DA3A1949-3C25-4E28-9662-D67062CCAF37}" destId="{49514DFA-F736-4CD4-8163-0A422104F8AB}" srcOrd="0" destOrd="0" presId="urn:microsoft.com/office/officeart/2008/layout/SquareAccentList"/>
    <dgm:cxn modelId="{827EA8CB-3AD7-4C67-98BA-5147EA18CF5E}" srcId="{E1355F68-4D6C-4C5A-B773-65D3536A3395}" destId="{54130D69-69A8-4F49-BEE3-D7709DB5C681}" srcOrd="0" destOrd="0" parTransId="{8C15960C-AAB8-4C88-A6B1-A6A46A63CE9A}" sibTransId="{393F72E2-8F61-4152-BC75-0F77A330B394}"/>
    <dgm:cxn modelId="{78DD5FCA-021F-453B-892F-D8A054647A4D}" type="presOf" srcId="{7E1B02C9-AE75-4455-9376-4042A0508DE7}" destId="{730DCA70-9529-4C66-844E-3FF4BDCC4D7D}" srcOrd="0" destOrd="0" presId="urn:microsoft.com/office/officeart/2008/layout/SquareAccentList"/>
    <dgm:cxn modelId="{63474C7C-A1ED-4960-9457-65DFA6E433D9}" srcId="{54130D69-69A8-4F49-BEE3-D7709DB5C681}" destId="{D4D1BEAF-D4B0-48FB-9807-63B0E1E1A1F9}" srcOrd="2" destOrd="0" parTransId="{6D02FCB5-26F6-4701-97F0-B384203684B1}" sibTransId="{2054316C-CD9B-4DC1-941C-6D27883BC35D}"/>
    <dgm:cxn modelId="{D08802CB-5339-4E46-BF7A-E4B4C4B7E7D5}" srcId="{E1355F68-4D6C-4C5A-B773-65D3536A3395}" destId="{5F02FCA7-2B45-4494-9066-D359E177F0F8}" srcOrd="1" destOrd="0" parTransId="{69D0099E-10EC-4A62-9D84-8FFE87E3A333}" sibTransId="{0A7E3A57-11D9-4647-8F40-D112EAA1DFEE}"/>
    <dgm:cxn modelId="{FFFC97CC-57A8-4E3F-ACA7-A0C50372DAF0}" type="presOf" srcId="{5F02FCA7-2B45-4494-9066-D359E177F0F8}" destId="{D350910A-0C88-4171-A8FC-9579D1C09B14}" srcOrd="0" destOrd="0" presId="urn:microsoft.com/office/officeart/2008/layout/SquareAccentList"/>
    <dgm:cxn modelId="{6482C796-C7F7-4642-A579-33470EA513AE}" srcId="{54130D69-69A8-4F49-BEE3-D7709DB5C681}" destId="{DA3A1949-3C25-4E28-9662-D67062CCAF37}" srcOrd="0" destOrd="0" parTransId="{C4413619-C363-4E59-816E-DC977C2E40CA}" sibTransId="{BC38735D-826D-4B2B-965E-A826BF2C1255}"/>
    <dgm:cxn modelId="{02F38522-EF2B-45E4-AC4C-8A9C8C91B086}" srcId="{54130D69-69A8-4F49-BEE3-D7709DB5C681}" destId="{7E1B02C9-AE75-4455-9376-4042A0508DE7}" srcOrd="1" destOrd="0" parTransId="{FBD7C8E7-AA98-4366-A71D-8EEEC289F76A}" sibTransId="{8F32ADBD-4868-47B3-B311-20A0D92FC433}"/>
    <dgm:cxn modelId="{D1FC7B01-B7A1-47E4-9942-417AF920D98F}" type="presOf" srcId="{28F9E2EF-31F0-4350-BAD3-7C2148325942}" destId="{A5840061-EFBB-4658-B95B-26A2E87B0E0B}" srcOrd="0" destOrd="0" presId="urn:microsoft.com/office/officeart/2008/layout/SquareAccentList"/>
    <dgm:cxn modelId="{3B99D79F-44A6-4809-9D11-D54636A354E4}" type="presParOf" srcId="{BE59CEC7-3EC0-42B7-B8A1-0DB8E6547610}" destId="{D873B43F-EF82-4384-921D-ADFBB8C49B2D}" srcOrd="0" destOrd="0" presId="urn:microsoft.com/office/officeart/2008/layout/SquareAccentList"/>
    <dgm:cxn modelId="{1CA29A86-AD54-4A25-B6EE-28E30BE74084}" type="presParOf" srcId="{D873B43F-EF82-4384-921D-ADFBB8C49B2D}" destId="{DF7E395D-7E82-46C5-9C79-24656CE392D7}" srcOrd="0" destOrd="0" presId="urn:microsoft.com/office/officeart/2008/layout/SquareAccentList"/>
    <dgm:cxn modelId="{DCCE2F35-6804-48EB-9253-9A20A7EA37E2}" type="presParOf" srcId="{DF7E395D-7E82-46C5-9C79-24656CE392D7}" destId="{91F37A09-E081-47D4-BA58-786CBEB78C98}" srcOrd="0" destOrd="0" presId="urn:microsoft.com/office/officeart/2008/layout/SquareAccentList"/>
    <dgm:cxn modelId="{CD1CDBE0-F262-4022-B4AF-8AFA72ABD1C7}" type="presParOf" srcId="{DF7E395D-7E82-46C5-9C79-24656CE392D7}" destId="{FB3A3658-3D7C-4749-A778-2038F3292E83}" srcOrd="1" destOrd="0" presId="urn:microsoft.com/office/officeart/2008/layout/SquareAccentList"/>
    <dgm:cxn modelId="{68A82F82-BAD1-4974-A73E-BC3F7213AA4E}" type="presParOf" srcId="{DF7E395D-7E82-46C5-9C79-24656CE392D7}" destId="{C16C7FAA-2D85-4083-A98D-ED36EFF21646}" srcOrd="2" destOrd="0" presId="urn:microsoft.com/office/officeart/2008/layout/SquareAccentList"/>
    <dgm:cxn modelId="{5D189371-3158-431C-9E50-B2458CE1DC8C}" type="presParOf" srcId="{D873B43F-EF82-4384-921D-ADFBB8C49B2D}" destId="{029A9E27-FEAB-4E9C-8CC5-5A639813DE32}" srcOrd="1" destOrd="0" presId="urn:microsoft.com/office/officeart/2008/layout/SquareAccentList"/>
    <dgm:cxn modelId="{32DD7BF8-49F3-4FF1-860B-9730D79F42E2}" type="presParOf" srcId="{029A9E27-FEAB-4E9C-8CC5-5A639813DE32}" destId="{5B515204-AF85-44A1-826D-9667D48A4543}" srcOrd="0" destOrd="0" presId="urn:microsoft.com/office/officeart/2008/layout/SquareAccentList"/>
    <dgm:cxn modelId="{A64DEEA8-88A3-4D0A-9495-64777AF71ECC}" type="presParOf" srcId="{5B515204-AF85-44A1-826D-9667D48A4543}" destId="{551C2706-C813-4A6D-B25E-A59DE28B143A}" srcOrd="0" destOrd="0" presId="urn:microsoft.com/office/officeart/2008/layout/SquareAccentList"/>
    <dgm:cxn modelId="{B93D7B7D-41FC-41D9-B711-52AB8FE4C593}" type="presParOf" srcId="{5B515204-AF85-44A1-826D-9667D48A4543}" destId="{49514DFA-F736-4CD4-8163-0A422104F8AB}" srcOrd="1" destOrd="0" presId="urn:microsoft.com/office/officeart/2008/layout/SquareAccentList"/>
    <dgm:cxn modelId="{70ADCBE9-CBE9-45D4-B6D3-51C9707E21B5}" type="presParOf" srcId="{029A9E27-FEAB-4E9C-8CC5-5A639813DE32}" destId="{1CBFD79B-1733-4572-B0E9-B2FE6C6B4F3A}" srcOrd="1" destOrd="0" presId="urn:microsoft.com/office/officeart/2008/layout/SquareAccentList"/>
    <dgm:cxn modelId="{C6EB7F71-5C50-4DD7-9C9D-18E49FADABAA}" type="presParOf" srcId="{1CBFD79B-1733-4572-B0E9-B2FE6C6B4F3A}" destId="{6B418B4C-D5C0-4002-8FDD-2121B2713E29}" srcOrd="0" destOrd="0" presId="urn:microsoft.com/office/officeart/2008/layout/SquareAccentList"/>
    <dgm:cxn modelId="{A930959D-F9A2-48DE-8C75-336324BC9392}" type="presParOf" srcId="{1CBFD79B-1733-4572-B0E9-B2FE6C6B4F3A}" destId="{730DCA70-9529-4C66-844E-3FF4BDCC4D7D}" srcOrd="1" destOrd="0" presId="urn:microsoft.com/office/officeart/2008/layout/SquareAccentList"/>
    <dgm:cxn modelId="{AFC2E373-9827-4BD5-9649-F9C19FF7C56E}" type="presParOf" srcId="{029A9E27-FEAB-4E9C-8CC5-5A639813DE32}" destId="{3E0C362C-8F50-45C3-802B-153BD15755CA}" srcOrd="2" destOrd="0" presId="urn:microsoft.com/office/officeart/2008/layout/SquareAccentList"/>
    <dgm:cxn modelId="{01C0FF80-1FA3-46EE-AF58-FABB2158A30F}" type="presParOf" srcId="{3E0C362C-8F50-45C3-802B-153BD15755CA}" destId="{B94EF679-BF8C-490C-8EDA-9FDF7DF3573A}" srcOrd="0" destOrd="0" presId="urn:microsoft.com/office/officeart/2008/layout/SquareAccentList"/>
    <dgm:cxn modelId="{4061C030-13C6-4C6B-8EBF-384E2A88521F}" type="presParOf" srcId="{3E0C362C-8F50-45C3-802B-153BD15755CA}" destId="{035ABB2F-7C02-4C5D-AFA9-5515C4BE2A59}" srcOrd="1" destOrd="0" presId="urn:microsoft.com/office/officeart/2008/layout/SquareAccentList"/>
    <dgm:cxn modelId="{01083ACE-E416-4644-817E-5288F7788278}" type="presParOf" srcId="{BE59CEC7-3EC0-42B7-B8A1-0DB8E6547610}" destId="{2313C00B-80F0-48F5-802D-B7F1CC399AB1}" srcOrd="1" destOrd="0" presId="urn:microsoft.com/office/officeart/2008/layout/SquareAccentList"/>
    <dgm:cxn modelId="{ABFF15C0-28D4-4C54-AD5D-3F1B616114F9}" type="presParOf" srcId="{2313C00B-80F0-48F5-802D-B7F1CC399AB1}" destId="{D9F248C1-7134-452B-9BF3-48A32A5A2585}" srcOrd="0" destOrd="0" presId="urn:microsoft.com/office/officeart/2008/layout/SquareAccentList"/>
    <dgm:cxn modelId="{A06F946C-5814-4580-978E-2D21D87BE601}" type="presParOf" srcId="{D9F248C1-7134-452B-9BF3-48A32A5A2585}" destId="{AC3F30D5-3F90-4F8B-BBA3-A5EB292BD2AD}" srcOrd="0" destOrd="0" presId="urn:microsoft.com/office/officeart/2008/layout/SquareAccentList"/>
    <dgm:cxn modelId="{02ED9534-2837-4FFC-9934-EB72CA33E86A}" type="presParOf" srcId="{D9F248C1-7134-452B-9BF3-48A32A5A2585}" destId="{EDBCC51E-18A8-4DD3-AB73-CDE6070A75E1}" srcOrd="1" destOrd="0" presId="urn:microsoft.com/office/officeart/2008/layout/SquareAccentList"/>
    <dgm:cxn modelId="{134FE291-B095-4A57-9E0C-D0D54ACD836F}" type="presParOf" srcId="{D9F248C1-7134-452B-9BF3-48A32A5A2585}" destId="{D350910A-0C88-4171-A8FC-9579D1C09B14}" srcOrd="2" destOrd="0" presId="urn:microsoft.com/office/officeart/2008/layout/SquareAccentList"/>
    <dgm:cxn modelId="{A7BA12A8-A90D-4AC9-89F4-1AD42E478011}" type="presParOf" srcId="{2313C00B-80F0-48F5-802D-B7F1CC399AB1}" destId="{759989DE-C815-4374-A2AE-CCF2D8DF0F25}" srcOrd="1" destOrd="0" presId="urn:microsoft.com/office/officeart/2008/layout/SquareAccentList"/>
    <dgm:cxn modelId="{1233FCF4-7EB5-4A47-BBCB-85615B6881E2}" type="presParOf" srcId="{759989DE-C815-4374-A2AE-CCF2D8DF0F25}" destId="{A7FAC4BC-5316-48B1-B773-2BE2F9FD815C}" srcOrd="0" destOrd="0" presId="urn:microsoft.com/office/officeart/2008/layout/SquareAccentList"/>
    <dgm:cxn modelId="{1B517226-D0E5-45F8-B368-62F2BA56200B}" type="presParOf" srcId="{A7FAC4BC-5316-48B1-B773-2BE2F9FD815C}" destId="{D159959A-F7E7-48A1-9721-9EC370247F29}" srcOrd="0" destOrd="0" presId="urn:microsoft.com/office/officeart/2008/layout/SquareAccentList"/>
    <dgm:cxn modelId="{E8B6CC57-E4A5-4B40-850A-94B75A2FE3E5}" type="presParOf" srcId="{A7FAC4BC-5316-48B1-B773-2BE2F9FD815C}" destId="{A5840061-EFBB-4658-B95B-26A2E87B0E0B}" srcOrd="1" destOrd="0" presId="urn:microsoft.com/office/officeart/2008/layout/SquareAccentList"/>
    <dgm:cxn modelId="{6B28A820-242F-4876-A06E-18FB8F705107}" type="presParOf" srcId="{759989DE-C815-4374-A2AE-CCF2D8DF0F25}" destId="{8B20F148-3DB1-4ADD-90F0-F0F4D357EA09}" srcOrd="1" destOrd="0" presId="urn:microsoft.com/office/officeart/2008/layout/SquareAccentList"/>
    <dgm:cxn modelId="{F4A66850-20C5-43B4-93A3-9C4E4E3B009D}" type="presParOf" srcId="{8B20F148-3DB1-4ADD-90F0-F0F4D357EA09}" destId="{A32F916E-FF74-4506-90B9-0293B57E89C5}" srcOrd="0" destOrd="0" presId="urn:microsoft.com/office/officeart/2008/layout/SquareAccentList"/>
    <dgm:cxn modelId="{697CBC52-6549-4670-8E15-A328D51727AF}" type="presParOf" srcId="{8B20F148-3DB1-4ADD-90F0-F0F4D357EA09}" destId="{E3364AD5-1D33-4BC6-BDAE-73A6A4FF6259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56DDBC-7727-4767-A348-643CFA76E480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2E272F-8A25-45BD-805E-8F036ADC3E04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Контрольные (надзорные) мероприятия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AD44AD42-1BA3-4069-A3DE-394A58807234}" type="parTrans" cxnId="{D2DBD5D1-3FE7-44C9-8E27-9DF4A9BEFF7B}">
      <dgm:prSet/>
      <dgm:spPr/>
      <dgm:t>
        <a:bodyPr/>
        <a:lstStyle/>
        <a:p>
          <a:endParaRPr lang="ru-RU"/>
        </a:p>
      </dgm:t>
    </dgm:pt>
    <dgm:pt modelId="{29DA9F9D-6A66-4B42-9995-B5668010A6EA}" type="sibTrans" cxnId="{D2DBD5D1-3FE7-44C9-8E27-9DF4A9BEFF7B}">
      <dgm:prSet/>
      <dgm:spPr/>
      <dgm:t>
        <a:bodyPr/>
        <a:lstStyle/>
        <a:p>
          <a:endParaRPr lang="ru-RU"/>
        </a:p>
      </dgm:t>
    </dgm:pt>
    <dgm:pt modelId="{74F03F02-B893-4B1C-A4DD-F3401F3970B3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Документарная/выездная проверка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7F1EA447-E9C8-43DC-8681-60123CF50044}" type="parTrans" cxnId="{FCB0DB2F-E8F7-4EEA-A077-AAEC590A9675}">
      <dgm:prSet/>
      <dgm:spPr/>
      <dgm:t>
        <a:bodyPr/>
        <a:lstStyle/>
        <a:p>
          <a:endParaRPr lang="ru-RU"/>
        </a:p>
      </dgm:t>
    </dgm:pt>
    <dgm:pt modelId="{B445EDE1-A235-451E-B08B-4D9AA14B412E}" type="sibTrans" cxnId="{FCB0DB2F-E8F7-4EEA-A077-AAEC590A9675}">
      <dgm:prSet/>
      <dgm:spPr/>
      <dgm:t>
        <a:bodyPr/>
        <a:lstStyle/>
        <a:p>
          <a:endParaRPr lang="ru-RU"/>
        </a:p>
      </dgm:t>
    </dgm:pt>
    <dgm:pt modelId="{6DF25946-F994-43D2-A7B4-E87FDE02E609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Мониторинг безопасности</a:t>
          </a:r>
        </a:p>
      </dgm:t>
    </dgm:pt>
    <dgm:pt modelId="{1843BD41-D32F-458F-A0A7-52BAF12F0891}" type="parTrans" cxnId="{35ABE9DB-A641-489D-97BC-8774BBC20316}">
      <dgm:prSet/>
      <dgm:spPr/>
      <dgm:t>
        <a:bodyPr/>
        <a:lstStyle/>
        <a:p>
          <a:endParaRPr lang="ru-RU"/>
        </a:p>
      </dgm:t>
    </dgm:pt>
    <dgm:pt modelId="{B1560CB6-A8E4-4D84-A3E3-21B621670F4B}" type="sibTrans" cxnId="{35ABE9DB-A641-489D-97BC-8774BBC20316}">
      <dgm:prSet/>
      <dgm:spPr/>
      <dgm:t>
        <a:bodyPr/>
        <a:lstStyle/>
        <a:p>
          <a:endParaRPr lang="ru-RU"/>
        </a:p>
      </dgm:t>
    </dgm:pt>
    <dgm:pt modelId="{EAD42921-79A4-41F4-88BD-7E5DC50B7EB4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Контрольные (надзорные) действия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622036A3-DC26-4A73-9B03-F0851B6B13F9}" type="parTrans" cxnId="{D901A8D7-EFC6-485C-AFBA-5750ED75F9E7}">
      <dgm:prSet/>
      <dgm:spPr/>
      <dgm:t>
        <a:bodyPr/>
        <a:lstStyle/>
        <a:p>
          <a:endParaRPr lang="ru-RU"/>
        </a:p>
      </dgm:t>
    </dgm:pt>
    <dgm:pt modelId="{0327275B-9AF4-45CF-B05B-ED63A2F6BD30}" type="sibTrans" cxnId="{D901A8D7-EFC6-485C-AFBA-5750ED75F9E7}">
      <dgm:prSet/>
      <dgm:spPr/>
      <dgm:t>
        <a:bodyPr/>
        <a:lstStyle/>
        <a:p>
          <a:endParaRPr lang="ru-RU"/>
        </a:p>
      </dgm:t>
    </dgm:pt>
    <dgm:pt modelId="{F16964EB-3D79-4787-93B1-DF0430DE2DB5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Осмотр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F5992A82-5023-40B0-A1A9-D3B3ACF5CD2C}" type="parTrans" cxnId="{89817468-5A44-4BC2-A6DA-11BD6C30F264}">
      <dgm:prSet/>
      <dgm:spPr/>
      <dgm:t>
        <a:bodyPr/>
        <a:lstStyle/>
        <a:p>
          <a:endParaRPr lang="ru-RU"/>
        </a:p>
      </dgm:t>
    </dgm:pt>
    <dgm:pt modelId="{36EE3768-1D22-4D11-8270-92BD97EF7DF2}" type="sibTrans" cxnId="{89817468-5A44-4BC2-A6DA-11BD6C30F264}">
      <dgm:prSet/>
      <dgm:spPr/>
      <dgm:t>
        <a:bodyPr/>
        <a:lstStyle/>
        <a:p>
          <a:endParaRPr lang="ru-RU"/>
        </a:p>
      </dgm:t>
    </dgm:pt>
    <dgm:pt modelId="{CA877EA9-80BC-4228-9CD0-E45AB28BF607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Опрос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1B1CBB9A-46C8-4A1F-BEBF-16523586BF9D}" type="parTrans" cxnId="{75676A86-FBAE-4931-BE05-69D842857E4A}">
      <dgm:prSet/>
      <dgm:spPr/>
      <dgm:t>
        <a:bodyPr/>
        <a:lstStyle/>
        <a:p>
          <a:endParaRPr lang="ru-RU"/>
        </a:p>
      </dgm:t>
    </dgm:pt>
    <dgm:pt modelId="{606BA78A-E826-4997-8605-DD5626D53FFE}" type="sibTrans" cxnId="{75676A86-FBAE-4931-BE05-69D842857E4A}">
      <dgm:prSet/>
      <dgm:spPr/>
      <dgm:t>
        <a:bodyPr/>
        <a:lstStyle/>
        <a:p>
          <a:endParaRPr lang="ru-RU"/>
        </a:p>
      </dgm:t>
    </dgm:pt>
    <dgm:pt modelId="{0B8F3412-EEA5-44EB-BBC3-A281A87D554D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Выездное </a:t>
          </a:r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обследование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1CF623C3-6476-47F8-8A85-B3BC1007F43A}" type="parTrans" cxnId="{A9B9F497-C174-4D6B-B2C0-1F660AD5AB7F}">
      <dgm:prSet/>
      <dgm:spPr/>
      <dgm:t>
        <a:bodyPr/>
        <a:lstStyle/>
        <a:p>
          <a:endParaRPr lang="ru-RU"/>
        </a:p>
      </dgm:t>
    </dgm:pt>
    <dgm:pt modelId="{79D29D2B-529B-4A1B-A6DF-BE55FDC945C9}" type="sibTrans" cxnId="{A9B9F497-C174-4D6B-B2C0-1F660AD5AB7F}">
      <dgm:prSet/>
      <dgm:spPr/>
      <dgm:t>
        <a:bodyPr/>
        <a:lstStyle/>
        <a:p>
          <a:endParaRPr lang="ru-RU"/>
        </a:p>
      </dgm:t>
    </dgm:pt>
    <dgm:pt modelId="{5300361C-AF52-4081-9201-D47F78E428D9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Получение письменных объяснений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221F2625-E4E1-4893-9D82-3636A95CDD3C}" type="parTrans" cxnId="{DDCC97F8-8FB7-44E0-8D9F-C5FD032175BB}">
      <dgm:prSet/>
      <dgm:spPr/>
      <dgm:t>
        <a:bodyPr/>
        <a:lstStyle/>
        <a:p>
          <a:endParaRPr lang="ru-RU"/>
        </a:p>
      </dgm:t>
    </dgm:pt>
    <dgm:pt modelId="{E4DC7014-FCA2-47F1-A3C1-2DA1840908EE}" type="sibTrans" cxnId="{DDCC97F8-8FB7-44E0-8D9F-C5FD032175BB}">
      <dgm:prSet/>
      <dgm:spPr/>
      <dgm:t>
        <a:bodyPr/>
        <a:lstStyle/>
        <a:p>
          <a:endParaRPr lang="ru-RU"/>
        </a:p>
      </dgm:t>
    </dgm:pt>
    <dgm:pt modelId="{1D8706E5-69B0-491F-9928-D07509A4B39D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Истребование документов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F2846E84-9C8D-459F-B58D-030B0DFF4544}" type="parTrans" cxnId="{B35AC4B2-0DA8-4D3E-8C0A-9D9D9E69BB34}">
      <dgm:prSet/>
      <dgm:spPr/>
      <dgm:t>
        <a:bodyPr/>
        <a:lstStyle/>
        <a:p>
          <a:endParaRPr lang="ru-RU"/>
        </a:p>
      </dgm:t>
    </dgm:pt>
    <dgm:pt modelId="{3B4576DE-FDA7-4B8A-BBA9-4DDE06A5B932}" type="sibTrans" cxnId="{B35AC4B2-0DA8-4D3E-8C0A-9D9D9E69BB34}">
      <dgm:prSet/>
      <dgm:spPr/>
      <dgm:t>
        <a:bodyPr/>
        <a:lstStyle/>
        <a:p>
          <a:endParaRPr lang="ru-RU"/>
        </a:p>
      </dgm:t>
    </dgm:pt>
    <dgm:pt modelId="{11A67CD7-0873-443C-93BE-260F763C6515}">
      <dgm:prSet phldrT="[Текст]"/>
      <dgm:spPr>
        <a:noFill/>
        <a:ln>
          <a:solidFill>
            <a:srgbClr val="000000"/>
          </a:solidFill>
        </a:ln>
      </dgm:spPr>
      <dgm:t>
        <a:bodyPr/>
        <a:lstStyle/>
        <a:p>
          <a:r>
            <a:rPr lang="ru-RU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Экспертиза</a:t>
          </a:r>
          <a:endParaRPr lang="ru-RU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A7ADC9D9-BA28-4DB6-8E7A-BFA0FBE5C6DA}" type="parTrans" cxnId="{A49F3353-6068-4CC4-967C-E53C15B7C6DD}">
      <dgm:prSet/>
      <dgm:spPr/>
      <dgm:t>
        <a:bodyPr/>
        <a:lstStyle/>
        <a:p>
          <a:endParaRPr lang="ru-RU"/>
        </a:p>
      </dgm:t>
    </dgm:pt>
    <dgm:pt modelId="{E6619568-25F0-4E05-96C8-384A8EBE6CFF}" type="sibTrans" cxnId="{A49F3353-6068-4CC4-967C-E53C15B7C6DD}">
      <dgm:prSet/>
      <dgm:spPr/>
      <dgm:t>
        <a:bodyPr/>
        <a:lstStyle/>
        <a:p>
          <a:endParaRPr lang="ru-RU"/>
        </a:p>
      </dgm:t>
    </dgm:pt>
    <dgm:pt modelId="{DEEE5BDF-DD76-49D8-8520-4F9D18C185CF}" type="pres">
      <dgm:prSet presAssocID="{F856DDBC-7727-4767-A348-643CFA76E48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10B54AB-F6AB-468D-ABB3-48B107248F24}" type="pres">
      <dgm:prSet presAssocID="{D22E272F-8A25-45BD-805E-8F036ADC3E04}" presName="composite" presStyleCnt="0"/>
      <dgm:spPr/>
    </dgm:pt>
    <dgm:pt modelId="{56B4EE74-100C-4341-B03D-147429C602D1}" type="pres">
      <dgm:prSet presAssocID="{D22E272F-8A25-45BD-805E-8F036ADC3E04}" presName="LShape" presStyleLbl="alignNode1" presStyleIdx="0" presStyleCnt="3"/>
      <dgm:spPr/>
    </dgm:pt>
    <dgm:pt modelId="{CFA7D1A3-F513-4CE5-B470-ADE32544183B}" type="pres">
      <dgm:prSet presAssocID="{D22E272F-8A25-45BD-805E-8F036ADC3E0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DAD55-DC90-44DD-94D0-86B6EFB66E69}" type="pres">
      <dgm:prSet presAssocID="{D22E272F-8A25-45BD-805E-8F036ADC3E04}" presName="Triangle" presStyleLbl="alignNode1" presStyleIdx="1" presStyleCnt="3"/>
      <dgm:spPr/>
    </dgm:pt>
    <dgm:pt modelId="{E3A8634E-2CCD-4042-ABD5-9A8E3D88D98C}" type="pres">
      <dgm:prSet presAssocID="{29DA9F9D-6A66-4B42-9995-B5668010A6EA}" presName="sibTrans" presStyleCnt="0"/>
      <dgm:spPr/>
    </dgm:pt>
    <dgm:pt modelId="{6086C819-839F-41E1-9CA0-B7B242C5B340}" type="pres">
      <dgm:prSet presAssocID="{29DA9F9D-6A66-4B42-9995-B5668010A6EA}" presName="space" presStyleCnt="0"/>
      <dgm:spPr/>
    </dgm:pt>
    <dgm:pt modelId="{8DD32E46-6B81-42D9-A1D5-AE2CE1BB6E68}" type="pres">
      <dgm:prSet presAssocID="{EAD42921-79A4-41F4-88BD-7E5DC50B7EB4}" presName="composite" presStyleCnt="0"/>
      <dgm:spPr/>
    </dgm:pt>
    <dgm:pt modelId="{45858695-C735-4688-8C98-0EFDFE6DA405}" type="pres">
      <dgm:prSet presAssocID="{EAD42921-79A4-41F4-88BD-7E5DC50B7EB4}" presName="LShape" presStyleLbl="alignNode1" presStyleIdx="2" presStyleCnt="3"/>
      <dgm:spPr/>
    </dgm:pt>
    <dgm:pt modelId="{20971800-EDA3-43AC-9CA0-92A2841804A8}" type="pres">
      <dgm:prSet presAssocID="{EAD42921-79A4-41F4-88BD-7E5DC50B7EB4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8BA6AB-12F2-4A25-AD43-0EDFCA1E47B2}" type="presOf" srcId="{5300361C-AF52-4081-9201-D47F78E428D9}" destId="{20971800-EDA3-43AC-9CA0-92A2841804A8}" srcOrd="0" destOrd="3" presId="urn:microsoft.com/office/officeart/2009/3/layout/StepUpProcess"/>
    <dgm:cxn modelId="{75676A86-FBAE-4931-BE05-69D842857E4A}" srcId="{EAD42921-79A4-41F4-88BD-7E5DC50B7EB4}" destId="{CA877EA9-80BC-4228-9CD0-E45AB28BF607}" srcOrd="1" destOrd="0" parTransId="{1B1CBB9A-46C8-4A1F-BEBF-16523586BF9D}" sibTransId="{606BA78A-E826-4997-8605-DD5626D53FFE}"/>
    <dgm:cxn modelId="{C040D5F5-545E-4610-B8D4-AD91403BA7B6}" type="presOf" srcId="{D22E272F-8A25-45BD-805E-8F036ADC3E04}" destId="{CFA7D1A3-F513-4CE5-B470-ADE32544183B}" srcOrd="0" destOrd="0" presId="urn:microsoft.com/office/officeart/2009/3/layout/StepUpProcess"/>
    <dgm:cxn modelId="{B35AC4B2-0DA8-4D3E-8C0A-9D9D9E69BB34}" srcId="{EAD42921-79A4-41F4-88BD-7E5DC50B7EB4}" destId="{1D8706E5-69B0-491F-9928-D07509A4B39D}" srcOrd="3" destOrd="0" parTransId="{F2846E84-9C8D-459F-B58D-030B0DFF4544}" sibTransId="{3B4576DE-FDA7-4B8A-BBA9-4DDE06A5B932}"/>
    <dgm:cxn modelId="{3D7037C8-8D22-4050-A5AC-C4F27672DDA6}" type="presOf" srcId="{74F03F02-B893-4B1C-A4DD-F3401F3970B3}" destId="{CFA7D1A3-F513-4CE5-B470-ADE32544183B}" srcOrd="0" destOrd="1" presId="urn:microsoft.com/office/officeart/2009/3/layout/StepUpProcess"/>
    <dgm:cxn modelId="{D2DBD5D1-3FE7-44C9-8E27-9DF4A9BEFF7B}" srcId="{F856DDBC-7727-4767-A348-643CFA76E480}" destId="{D22E272F-8A25-45BD-805E-8F036ADC3E04}" srcOrd="0" destOrd="0" parTransId="{AD44AD42-1BA3-4069-A3DE-394A58807234}" sibTransId="{29DA9F9D-6A66-4B42-9995-B5668010A6EA}"/>
    <dgm:cxn modelId="{35ABE9DB-A641-489D-97BC-8774BBC20316}" srcId="{D22E272F-8A25-45BD-805E-8F036ADC3E04}" destId="{6DF25946-F994-43D2-A7B4-E87FDE02E609}" srcOrd="1" destOrd="0" parTransId="{1843BD41-D32F-458F-A0A7-52BAF12F0891}" sibTransId="{B1560CB6-A8E4-4D84-A3E3-21B621670F4B}"/>
    <dgm:cxn modelId="{FA0AFF77-D148-4D04-BB0E-8B8FDE913724}" type="presOf" srcId="{1D8706E5-69B0-491F-9928-D07509A4B39D}" destId="{20971800-EDA3-43AC-9CA0-92A2841804A8}" srcOrd="0" destOrd="4" presId="urn:microsoft.com/office/officeart/2009/3/layout/StepUpProcess"/>
    <dgm:cxn modelId="{4DDE8386-F440-4754-8C91-198776400A7F}" type="presOf" srcId="{0B8F3412-EEA5-44EB-BBC3-A281A87D554D}" destId="{CFA7D1A3-F513-4CE5-B470-ADE32544183B}" srcOrd="0" destOrd="3" presId="urn:microsoft.com/office/officeart/2009/3/layout/StepUpProcess"/>
    <dgm:cxn modelId="{FCB0DB2F-E8F7-4EEA-A077-AAEC590A9675}" srcId="{D22E272F-8A25-45BD-805E-8F036ADC3E04}" destId="{74F03F02-B893-4B1C-A4DD-F3401F3970B3}" srcOrd="0" destOrd="0" parTransId="{7F1EA447-E9C8-43DC-8681-60123CF50044}" sibTransId="{B445EDE1-A235-451E-B08B-4D9AA14B412E}"/>
    <dgm:cxn modelId="{CB4F2FAC-4A15-4228-AF4E-0407092219F1}" type="presOf" srcId="{F16964EB-3D79-4787-93B1-DF0430DE2DB5}" destId="{20971800-EDA3-43AC-9CA0-92A2841804A8}" srcOrd="0" destOrd="1" presId="urn:microsoft.com/office/officeart/2009/3/layout/StepUpProcess"/>
    <dgm:cxn modelId="{7407A4D6-B68E-452B-9536-B9981608A88E}" type="presOf" srcId="{EAD42921-79A4-41F4-88BD-7E5DC50B7EB4}" destId="{20971800-EDA3-43AC-9CA0-92A2841804A8}" srcOrd="0" destOrd="0" presId="urn:microsoft.com/office/officeart/2009/3/layout/StepUpProcess"/>
    <dgm:cxn modelId="{89817468-5A44-4BC2-A6DA-11BD6C30F264}" srcId="{EAD42921-79A4-41F4-88BD-7E5DC50B7EB4}" destId="{F16964EB-3D79-4787-93B1-DF0430DE2DB5}" srcOrd="0" destOrd="0" parTransId="{F5992A82-5023-40B0-A1A9-D3B3ACF5CD2C}" sibTransId="{36EE3768-1D22-4D11-8270-92BD97EF7DF2}"/>
    <dgm:cxn modelId="{DDCC97F8-8FB7-44E0-8D9F-C5FD032175BB}" srcId="{EAD42921-79A4-41F4-88BD-7E5DC50B7EB4}" destId="{5300361C-AF52-4081-9201-D47F78E428D9}" srcOrd="2" destOrd="0" parTransId="{221F2625-E4E1-4893-9D82-3636A95CDD3C}" sibTransId="{E4DC7014-FCA2-47F1-A3C1-2DA1840908EE}"/>
    <dgm:cxn modelId="{43AEC606-AD71-4489-A7C4-F6A8689F0037}" type="presOf" srcId="{6DF25946-F994-43D2-A7B4-E87FDE02E609}" destId="{CFA7D1A3-F513-4CE5-B470-ADE32544183B}" srcOrd="0" destOrd="2" presId="urn:microsoft.com/office/officeart/2009/3/layout/StepUpProcess"/>
    <dgm:cxn modelId="{DA8B9435-393F-41B1-8308-406AC2A0F8AC}" type="presOf" srcId="{F856DDBC-7727-4767-A348-643CFA76E480}" destId="{DEEE5BDF-DD76-49D8-8520-4F9D18C185CF}" srcOrd="0" destOrd="0" presId="urn:microsoft.com/office/officeart/2009/3/layout/StepUpProcess"/>
    <dgm:cxn modelId="{DC2081CA-1365-4569-B04F-442D37732686}" type="presOf" srcId="{11A67CD7-0873-443C-93BE-260F763C6515}" destId="{20971800-EDA3-43AC-9CA0-92A2841804A8}" srcOrd="0" destOrd="5" presId="urn:microsoft.com/office/officeart/2009/3/layout/StepUpProcess"/>
    <dgm:cxn modelId="{82797965-3AA4-4749-9B5C-2C9FAFDBE956}" type="presOf" srcId="{CA877EA9-80BC-4228-9CD0-E45AB28BF607}" destId="{20971800-EDA3-43AC-9CA0-92A2841804A8}" srcOrd="0" destOrd="2" presId="urn:microsoft.com/office/officeart/2009/3/layout/StepUpProcess"/>
    <dgm:cxn modelId="{A49F3353-6068-4CC4-967C-E53C15B7C6DD}" srcId="{EAD42921-79A4-41F4-88BD-7E5DC50B7EB4}" destId="{11A67CD7-0873-443C-93BE-260F763C6515}" srcOrd="4" destOrd="0" parTransId="{A7ADC9D9-BA28-4DB6-8E7A-BFA0FBE5C6DA}" sibTransId="{E6619568-25F0-4E05-96C8-384A8EBE6CFF}"/>
    <dgm:cxn modelId="{D901A8D7-EFC6-485C-AFBA-5750ED75F9E7}" srcId="{F856DDBC-7727-4767-A348-643CFA76E480}" destId="{EAD42921-79A4-41F4-88BD-7E5DC50B7EB4}" srcOrd="1" destOrd="0" parTransId="{622036A3-DC26-4A73-9B03-F0851B6B13F9}" sibTransId="{0327275B-9AF4-45CF-B05B-ED63A2F6BD30}"/>
    <dgm:cxn modelId="{A9B9F497-C174-4D6B-B2C0-1F660AD5AB7F}" srcId="{D22E272F-8A25-45BD-805E-8F036ADC3E04}" destId="{0B8F3412-EEA5-44EB-BBC3-A281A87D554D}" srcOrd="2" destOrd="0" parTransId="{1CF623C3-6476-47F8-8A85-B3BC1007F43A}" sibTransId="{79D29D2B-529B-4A1B-A6DF-BE55FDC945C9}"/>
    <dgm:cxn modelId="{33D14F0D-FE22-4654-AFC3-5BED441C8687}" type="presParOf" srcId="{DEEE5BDF-DD76-49D8-8520-4F9D18C185CF}" destId="{610B54AB-F6AB-468D-ABB3-48B107248F24}" srcOrd="0" destOrd="0" presId="urn:microsoft.com/office/officeart/2009/3/layout/StepUpProcess"/>
    <dgm:cxn modelId="{8B31CA51-7DF6-464E-BCE8-C8242EFF23C7}" type="presParOf" srcId="{610B54AB-F6AB-468D-ABB3-48B107248F24}" destId="{56B4EE74-100C-4341-B03D-147429C602D1}" srcOrd="0" destOrd="0" presId="urn:microsoft.com/office/officeart/2009/3/layout/StepUpProcess"/>
    <dgm:cxn modelId="{2D095E50-CC57-48FD-A467-628D171EE7D6}" type="presParOf" srcId="{610B54AB-F6AB-468D-ABB3-48B107248F24}" destId="{CFA7D1A3-F513-4CE5-B470-ADE32544183B}" srcOrd="1" destOrd="0" presId="urn:microsoft.com/office/officeart/2009/3/layout/StepUpProcess"/>
    <dgm:cxn modelId="{D4A6D7DB-B689-4B35-A3EC-260AAA71A522}" type="presParOf" srcId="{610B54AB-F6AB-468D-ABB3-48B107248F24}" destId="{AB2DAD55-DC90-44DD-94D0-86B6EFB66E69}" srcOrd="2" destOrd="0" presId="urn:microsoft.com/office/officeart/2009/3/layout/StepUpProcess"/>
    <dgm:cxn modelId="{8100F65B-B4F1-42C6-97A4-330B3B56E08C}" type="presParOf" srcId="{DEEE5BDF-DD76-49D8-8520-4F9D18C185CF}" destId="{E3A8634E-2CCD-4042-ABD5-9A8E3D88D98C}" srcOrd="1" destOrd="0" presId="urn:microsoft.com/office/officeart/2009/3/layout/StepUpProcess"/>
    <dgm:cxn modelId="{B7F0D744-BCB0-4596-B856-EC2BF7D396B6}" type="presParOf" srcId="{E3A8634E-2CCD-4042-ABD5-9A8E3D88D98C}" destId="{6086C819-839F-41E1-9CA0-B7B242C5B340}" srcOrd="0" destOrd="0" presId="urn:microsoft.com/office/officeart/2009/3/layout/StepUpProcess"/>
    <dgm:cxn modelId="{FB220369-F58F-42ED-ACAE-EA71A6CC4BAE}" type="presParOf" srcId="{DEEE5BDF-DD76-49D8-8520-4F9D18C185CF}" destId="{8DD32E46-6B81-42D9-A1D5-AE2CE1BB6E68}" srcOrd="2" destOrd="0" presId="urn:microsoft.com/office/officeart/2009/3/layout/StepUpProcess"/>
    <dgm:cxn modelId="{9DCD91AF-66DD-4035-92C5-67430E1FCB69}" type="presParOf" srcId="{8DD32E46-6B81-42D9-A1D5-AE2CE1BB6E68}" destId="{45858695-C735-4688-8C98-0EFDFE6DA405}" srcOrd="0" destOrd="0" presId="urn:microsoft.com/office/officeart/2009/3/layout/StepUpProcess"/>
    <dgm:cxn modelId="{F819F310-65B3-42FC-A391-026ABC4B7B53}" type="presParOf" srcId="{8DD32E46-6B81-42D9-A1D5-AE2CE1BB6E68}" destId="{20971800-EDA3-43AC-9CA0-92A2841804A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4ED192-8D36-41D2-9BF3-80EE45443D9B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CF69546-0C4F-4BFB-996A-E7E458636527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Гражданин РФ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FF2F66BD-3CA7-4D25-8F12-97085479692A}" type="parTrans" cxnId="{14155EC8-8486-40CF-861A-6D095A31EBFE}">
      <dgm:prSet/>
      <dgm:spPr/>
      <dgm:t>
        <a:bodyPr/>
        <a:lstStyle/>
        <a:p>
          <a:endParaRPr lang="ru-RU"/>
        </a:p>
      </dgm:t>
    </dgm:pt>
    <dgm:pt modelId="{49972E5A-70BB-4070-AB8E-360F9A724B52}" type="sibTrans" cxnId="{14155EC8-8486-40CF-861A-6D095A31EBFE}">
      <dgm:prSet/>
      <dgm:spPr/>
      <dgm:t>
        <a:bodyPr/>
        <a:lstStyle/>
        <a:p>
          <a:endParaRPr lang="ru-RU"/>
        </a:p>
      </dgm:t>
    </dgm:pt>
    <dgm:pt modelId="{15C4280A-43B9-4124-BBA3-7676FE083087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Не является индивидуальным предпринимателем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EFBAB6CD-5263-4533-B602-20E139FC249A}" type="parTrans" cxnId="{450E86E2-DE74-433A-8FC3-4DEAB8175CAC}">
      <dgm:prSet/>
      <dgm:spPr/>
      <dgm:t>
        <a:bodyPr/>
        <a:lstStyle/>
        <a:p>
          <a:endParaRPr lang="ru-RU"/>
        </a:p>
      </dgm:t>
    </dgm:pt>
    <dgm:pt modelId="{A48BC871-EA6C-4824-B4B6-AF6B9C0B5B41}" type="sibTrans" cxnId="{450E86E2-DE74-433A-8FC3-4DEAB8175CAC}">
      <dgm:prSet/>
      <dgm:spPr/>
      <dgm:t>
        <a:bodyPr/>
        <a:lstStyle/>
        <a:p>
          <a:endParaRPr lang="ru-RU"/>
        </a:p>
      </dgm:t>
    </dgm:pt>
    <dgm:pt modelId="{19F6E959-768E-4593-B77B-BADE87BC7AE4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Имеет статус эксперта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DC67FB69-3214-4CF5-92C4-153EE4622FD5}" type="parTrans" cxnId="{5EF85C73-170A-4FC9-A07E-53F6A42783B9}">
      <dgm:prSet/>
      <dgm:spPr/>
      <dgm:t>
        <a:bodyPr/>
        <a:lstStyle/>
        <a:p>
          <a:endParaRPr lang="ru-RU"/>
        </a:p>
      </dgm:t>
    </dgm:pt>
    <dgm:pt modelId="{D5F3C03E-0376-4634-9B09-4375B61DAB9C}" type="sibTrans" cxnId="{5EF85C73-170A-4FC9-A07E-53F6A42783B9}">
      <dgm:prSet/>
      <dgm:spPr/>
      <dgm:t>
        <a:bodyPr/>
        <a:lstStyle/>
        <a:p>
          <a:endParaRPr lang="ru-RU"/>
        </a:p>
      </dgm:t>
    </dgm:pt>
    <dgm:pt modelId="{77ED9260-7A8B-49B8-AB48-E5DA04D65676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Имеет специальные знания, опыт в соответствующей сфере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C3930EBB-AEF9-41D3-BBC1-D0DE5AB30DF3}" type="parTrans" cxnId="{52EA72C2-8617-4989-BF72-3A9B50B12223}">
      <dgm:prSet/>
      <dgm:spPr/>
      <dgm:t>
        <a:bodyPr/>
        <a:lstStyle/>
        <a:p>
          <a:endParaRPr lang="ru-RU"/>
        </a:p>
      </dgm:t>
    </dgm:pt>
    <dgm:pt modelId="{D7C76EC3-56E1-4DE6-82ED-65D714EE9741}" type="sibTrans" cxnId="{52EA72C2-8617-4989-BF72-3A9B50B12223}">
      <dgm:prSet/>
      <dgm:spPr/>
      <dgm:t>
        <a:bodyPr/>
        <a:lstStyle/>
        <a:p>
          <a:endParaRPr lang="ru-RU"/>
        </a:p>
      </dgm:t>
    </dgm:pt>
    <dgm:pt modelId="{30952CA6-9E06-495E-BFB5-AFB308DC433F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Отсутствует личная заинтересованность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795521EA-F0C9-4264-8215-FC3420E0EEBA}" type="parTrans" cxnId="{C1A4440D-58A3-462F-89F4-AA4DE89C7257}">
      <dgm:prSet/>
      <dgm:spPr/>
      <dgm:t>
        <a:bodyPr/>
        <a:lstStyle/>
        <a:p>
          <a:endParaRPr lang="ru-RU"/>
        </a:p>
      </dgm:t>
    </dgm:pt>
    <dgm:pt modelId="{6337E9A5-85E4-4259-993C-994D6949C09F}" type="sibTrans" cxnId="{C1A4440D-58A3-462F-89F4-AA4DE89C7257}">
      <dgm:prSet/>
      <dgm:spPr/>
      <dgm:t>
        <a:bodyPr/>
        <a:lstStyle/>
        <a:p>
          <a:endParaRPr lang="ru-RU"/>
        </a:p>
      </dgm:t>
    </dgm:pt>
    <dgm:pt modelId="{78C0B4D9-661F-40BB-9460-9D19A4058A90}" type="pres">
      <dgm:prSet presAssocID="{C54ED192-8D36-41D2-9BF3-80EE45443D9B}" presName="compositeShape" presStyleCnt="0">
        <dgm:presLayoutVars>
          <dgm:dir/>
          <dgm:resizeHandles/>
        </dgm:presLayoutVars>
      </dgm:prSet>
      <dgm:spPr/>
    </dgm:pt>
    <dgm:pt modelId="{5697E0A6-1E92-484D-A06C-84D9823807B5}" type="pres">
      <dgm:prSet presAssocID="{C54ED192-8D36-41D2-9BF3-80EE45443D9B}" presName="pyramid" presStyleLbl="node1" presStyleIdx="0" presStyleCnt="1"/>
      <dgm:spPr/>
    </dgm:pt>
    <dgm:pt modelId="{C5CEAD6B-CB95-4819-8ED1-073076BA5238}" type="pres">
      <dgm:prSet presAssocID="{C54ED192-8D36-41D2-9BF3-80EE45443D9B}" presName="theList" presStyleCnt="0"/>
      <dgm:spPr/>
    </dgm:pt>
    <dgm:pt modelId="{43319812-AB04-4851-A811-B5749B06958C}" type="pres">
      <dgm:prSet presAssocID="{4CF69546-0C4F-4BFB-996A-E7E458636527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74B06-22F8-4E26-BAFD-946B03574BC5}" type="pres">
      <dgm:prSet presAssocID="{4CF69546-0C4F-4BFB-996A-E7E458636527}" presName="aSpace" presStyleCnt="0"/>
      <dgm:spPr/>
    </dgm:pt>
    <dgm:pt modelId="{C4B89D2D-D60C-4EF5-A235-D4F5C4EA7DAC}" type="pres">
      <dgm:prSet presAssocID="{15C4280A-43B9-4124-BBA3-7676FE083087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ADE5F-5CC3-4F3E-824E-1642D32BBBD5}" type="pres">
      <dgm:prSet presAssocID="{15C4280A-43B9-4124-BBA3-7676FE083087}" presName="aSpace" presStyleCnt="0"/>
      <dgm:spPr/>
    </dgm:pt>
    <dgm:pt modelId="{9CEFA9BB-905A-4F01-B4BB-DE8CECCA6743}" type="pres">
      <dgm:prSet presAssocID="{19F6E959-768E-4593-B77B-BADE87BC7AE4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4DA1B4-9FBC-4FF4-A0C8-B2FDFF38D7BE}" type="pres">
      <dgm:prSet presAssocID="{19F6E959-768E-4593-B77B-BADE87BC7AE4}" presName="aSpace" presStyleCnt="0"/>
      <dgm:spPr/>
    </dgm:pt>
    <dgm:pt modelId="{7EB45D0E-4191-4E69-ADB8-E97FC2089C9B}" type="pres">
      <dgm:prSet presAssocID="{30952CA6-9E06-495E-BFB5-AFB308DC433F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CDC50-FF3F-45CB-89A9-F6FCCEDF13FD}" type="pres">
      <dgm:prSet presAssocID="{30952CA6-9E06-495E-BFB5-AFB308DC433F}" presName="aSpace" presStyleCnt="0"/>
      <dgm:spPr/>
    </dgm:pt>
    <dgm:pt modelId="{3F5226C4-BEB9-4175-A0FD-C41CA8F5636A}" type="pres">
      <dgm:prSet presAssocID="{77ED9260-7A8B-49B8-AB48-E5DA04D65676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B7910-E5DE-41CF-A0BA-1EA2AADE0671}" type="pres">
      <dgm:prSet presAssocID="{77ED9260-7A8B-49B8-AB48-E5DA04D65676}" presName="aSpace" presStyleCnt="0"/>
      <dgm:spPr/>
    </dgm:pt>
  </dgm:ptLst>
  <dgm:cxnLst>
    <dgm:cxn modelId="{6F071EF2-014B-45D8-8448-9966F207D8D8}" type="presOf" srcId="{19F6E959-768E-4593-B77B-BADE87BC7AE4}" destId="{9CEFA9BB-905A-4F01-B4BB-DE8CECCA6743}" srcOrd="0" destOrd="0" presId="urn:microsoft.com/office/officeart/2005/8/layout/pyramid2"/>
    <dgm:cxn modelId="{C4D27A2C-D5F6-471C-99B1-14F8E36521EE}" type="presOf" srcId="{15C4280A-43B9-4124-BBA3-7676FE083087}" destId="{C4B89D2D-D60C-4EF5-A235-D4F5C4EA7DAC}" srcOrd="0" destOrd="0" presId="urn:microsoft.com/office/officeart/2005/8/layout/pyramid2"/>
    <dgm:cxn modelId="{C1A4440D-58A3-462F-89F4-AA4DE89C7257}" srcId="{C54ED192-8D36-41D2-9BF3-80EE45443D9B}" destId="{30952CA6-9E06-495E-BFB5-AFB308DC433F}" srcOrd="3" destOrd="0" parTransId="{795521EA-F0C9-4264-8215-FC3420E0EEBA}" sibTransId="{6337E9A5-85E4-4259-993C-994D6949C09F}"/>
    <dgm:cxn modelId="{450E86E2-DE74-433A-8FC3-4DEAB8175CAC}" srcId="{C54ED192-8D36-41D2-9BF3-80EE45443D9B}" destId="{15C4280A-43B9-4124-BBA3-7676FE083087}" srcOrd="1" destOrd="0" parTransId="{EFBAB6CD-5263-4533-B602-20E139FC249A}" sibTransId="{A48BC871-EA6C-4824-B4B6-AF6B9C0B5B41}"/>
    <dgm:cxn modelId="{14155EC8-8486-40CF-861A-6D095A31EBFE}" srcId="{C54ED192-8D36-41D2-9BF3-80EE45443D9B}" destId="{4CF69546-0C4F-4BFB-996A-E7E458636527}" srcOrd="0" destOrd="0" parTransId="{FF2F66BD-3CA7-4D25-8F12-97085479692A}" sibTransId="{49972E5A-70BB-4070-AB8E-360F9A724B52}"/>
    <dgm:cxn modelId="{E437E46A-A79C-4B9E-8752-9A62EB1D6B4D}" type="presOf" srcId="{30952CA6-9E06-495E-BFB5-AFB308DC433F}" destId="{7EB45D0E-4191-4E69-ADB8-E97FC2089C9B}" srcOrd="0" destOrd="0" presId="urn:microsoft.com/office/officeart/2005/8/layout/pyramid2"/>
    <dgm:cxn modelId="{05868D71-740B-4BCA-9FB8-06947A43B1BD}" type="presOf" srcId="{C54ED192-8D36-41D2-9BF3-80EE45443D9B}" destId="{78C0B4D9-661F-40BB-9460-9D19A4058A90}" srcOrd="0" destOrd="0" presId="urn:microsoft.com/office/officeart/2005/8/layout/pyramid2"/>
    <dgm:cxn modelId="{11A1EC50-F147-4A4C-A37E-19F6336FE690}" type="presOf" srcId="{4CF69546-0C4F-4BFB-996A-E7E458636527}" destId="{43319812-AB04-4851-A811-B5749B06958C}" srcOrd="0" destOrd="0" presId="urn:microsoft.com/office/officeart/2005/8/layout/pyramid2"/>
    <dgm:cxn modelId="{52EA72C2-8617-4989-BF72-3A9B50B12223}" srcId="{C54ED192-8D36-41D2-9BF3-80EE45443D9B}" destId="{77ED9260-7A8B-49B8-AB48-E5DA04D65676}" srcOrd="4" destOrd="0" parTransId="{C3930EBB-AEF9-41D3-BBC1-D0DE5AB30DF3}" sibTransId="{D7C76EC3-56E1-4DE6-82ED-65D714EE9741}"/>
    <dgm:cxn modelId="{0F882776-31B4-4E57-9505-F4878E00C117}" type="presOf" srcId="{77ED9260-7A8B-49B8-AB48-E5DA04D65676}" destId="{3F5226C4-BEB9-4175-A0FD-C41CA8F5636A}" srcOrd="0" destOrd="0" presId="urn:microsoft.com/office/officeart/2005/8/layout/pyramid2"/>
    <dgm:cxn modelId="{5EF85C73-170A-4FC9-A07E-53F6A42783B9}" srcId="{C54ED192-8D36-41D2-9BF3-80EE45443D9B}" destId="{19F6E959-768E-4593-B77B-BADE87BC7AE4}" srcOrd="2" destOrd="0" parTransId="{DC67FB69-3214-4CF5-92C4-153EE4622FD5}" sibTransId="{D5F3C03E-0376-4634-9B09-4375B61DAB9C}"/>
    <dgm:cxn modelId="{549221CD-430F-4BE6-AAC0-70669F979FAA}" type="presParOf" srcId="{78C0B4D9-661F-40BB-9460-9D19A4058A90}" destId="{5697E0A6-1E92-484D-A06C-84D9823807B5}" srcOrd="0" destOrd="0" presId="urn:microsoft.com/office/officeart/2005/8/layout/pyramid2"/>
    <dgm:cxn modelId="{7F01EC1E-D243-439C-A3C1-40CE8BF1A00D}" type="presParOf" srcId="{78C0B4D9-661F-40BB-9460-9D19A4058A90}" destId="{C5CEAD6B-CB95-4819-8ED1-073076BA5238}" srcOrd="1" destOrd="0" presId="urn:microsoft.com/office/officeart/2005/8/layout/pyramid2"/>
    <dgm:cxn modelId="{079A97C2-2688-4CA4-AF09-E9DCC09E6460}" type="presParOf" srcId="{C5CEAD6B-CB95-4819-8ED1-073076BA5238}" destId="{43319812-AB04-4851-A811-B5749B06958C}" srcOrd="0" destOrd="0" presId="urn:microsoft.com/office/officeart/2005/8/layout/pyramid2"/>
    <dgm:cxn modelId="{B599FCEE-E62B-4C96-9934-332679AFA12F}" type="presParOf" srcId="{C5CEAD6B-CB95-4819-8ED1-073076BA5238}" destId="{94074B06-22F8-4E26-BAFD-946B03574BC5}" srcOrd="1" destOrd="0" presId="urn:microsoft.com/office/officeart/2005/8/layout/pyramid2"/>
    <dgm:cxn modelId="{F1A6D767-2042-44B0-AA20-62E27754C701}" type="presParOf" srcId="{C5CEAD6B-CB95-4819-8ED1-073076BA5238}" destId="{C4B89D2D-D60C-4EF5-A235-D4F5C4EA7DAC}" srcOrd="2" destOrd="0" presId="urn:microsoft.com/office/officeart/2005/8/layout/pyramid2"/>
    <dgm:cxn modelId="{7EF4F9CA-745D-45B0-B1F7-79727031EF78}" type="presParOf" srcId="{C5CEAD6B-CB95-4819-8ED1-073076BA5238}" destId="{5FDADE5F-5CC3-4F3E-824E-1642D32BBBD5}" srcOrd="3" destOrd="0" presId="urn:microsoft.com/office/officeart/2005/8/layout/pyramid2"/>
    <dgm:cxn modelId="{7AD746A4-D96B-45B1-B3B7-4E29C0A5AD1C}" type="presParOf" srcId="{C5CEAD6B-CB95-4819-8ED1-073076BA5238}" destId="{9CEFA9BB-905A-4F01-B4BB-DE8CECCA6743}" srcOrd="4" destOrd="0" presId="urn:microsoft.com/office/officeart/2005/8/layout/pyramid2"/>
    <dgm:cxn modelId="{9A98FCF8-0DD7-4251-86DB-F45D2578FBFD}" type="presParOf" srcId="{C5CEAD6B-CB95-4819-8ED1-073076BA5238}" destId="{024DA1B4-9FBC-4FF4-A0C8-B2FDFF38D7BE}" srcOrd="5" destOrd="0" presId="urn:microsoft.com/office/officeart/2005/8/layout/pyramid2"/>
    <dgm:cxn modelId="{499231B3-F6B3-4D84-BB9D-BC5A9FCE03AE}" type="presParOf" srcId="{C5CEAD6B-CB95-4819-8ED1-073076BA5238}" destId="{7EB45D0E-4191-4E69-ADB8-E97FC2089C9B}" srcOrd="6" destOrd="0" presId="urn:microsoft.com/office/officeart/2005/8/layout/pyramid2"/>
    <dgm:cxn modelId="{073B4851-E2FD-4E03-B52C-BBA0554A8F1E}" type="presParOf" srcId="{C5CEAD6B-CB95-4819-8ED1-073076BA5238}" destId="{70DCDC50-FF3F-45CB-89A9-F6FCCEDF13FD}" srcOrd="7" destOrd="0" presId="urn:microsoft.com/office/officeart/2005/8/layout/pyramid2"/>
    <dgm:cxn modelId="{C50EC44B-6F35-489D-8CB8-96742BEFCF64}" type="presParOf" srcId="{C5CEAD6B-CB95-4819-8ED1-073076BA5238}" destId="{3F5226C4-BEB9-4175-A0FD-C41CA8F5636A}" srcOrd="8" destOrd="0" presId="urn:microsoft.com/office/officeart/2005/8/layout/pyramid2"/>
    <dgm:cxn modelId="{30D3E568-B5BD-4687-AF64-994593AB316C}" type="presParOf" srcId="{C5CEAD6B-CB95-4819-8ED1-073076BA5238}" destId="{DB3B7910-E5DE-41CF-A0BA-1EA2AADE0671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7C960A-F7F9-4D63-A78B-B0ABA33083DC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66805E-BF46-4F57-8914-69D3D941B8B9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Права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E0BDE2D4-C51A-4866-AFB3-0310FB21FB19}" type="parTrans" cxnId="{01FE7A41-BC13-4533-BE8A-0DCFDB508C30}">
      <dgm:prSet/>
      <dgm:spPr/>
      <dgm:t>
        <a:bodyPr/>
        <a:lstStyle/>
        <a:p>
          <a:endParaRPr lang="ru-RU"/>
        </a:p>
      </dgm:t>
    </dgm:pt>
    <dgm:pt modelId="{8AC8B099-B678-4F09-A658-D856C7408BEA}" type="sibTrans" cxnId="{01FE7A41-BC13-4533-BE8A-0DCFDB508C30}">
      <dgm:prSet/>
      <dgm:spPr/>
      <dgm:t>
        <a:bodyPr/>
        <a:lstStyle/>
        <a:p>
          <a:endParaRPr lang="ru-RU"/>
        </a:p>
      </dgm:t>
    </dgm:pt>
    <dgm:pt modelId="{BB7E3368-4F6E-4B60-BD72-B1AFAD89C249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знакомиться с документами и материалами</a:t>
          </a:r>
          <a:endParaRPr lang="ru-RU" sz="18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52B16877-0BCE-4CA3-83EC-71FC1E837042}" type="parTrans" cxnId="{DEF292BA-83C3-433E-A1BC-04DF41077034}">
      <dgm:prSet/>
      <dgm:spPr/>
      <dgm:t>
        <a:bodyPr/>
        <a:lstStyle/>
        <a:p>
          <a:endParaRPr lang="ru-RU"/>
        </a:p>
      </dgm:t>
    </dgm:pt>
    <dgm:pt modelId="{39F0DA05-1402-4DF4-A296-7FA09E2CD42B}" type="sibTrans" cxnId="{DEF292BA-83C3-433E-A1BC-04DF41077034}">
      <dgm:prSet/>
      <dgm:spPr/>
      <dgm:t>
        <a:bodyPr/>
        <a:lstStyle/>
        <a:p>
          <a:endParaRPr lang="ru-RU"/>
        </a:p>
      </dgm:t>
    </dgm:pt>
    <dgm:pt modelId="{85ABC580-61C5-48C9-9902-89E425232F5F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отказаться от осуществления экспертизы, если поставленные вопросы находятся вне компетенции, или от представления ответов на вопросы, не входящие в компетенцию</a:t>
          </a:r>
          <a:endParaRPr lang="ru-RU" sz="18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54569FF8-5BB9-4373-8067-1FC7D2A40519}" type="parTrans" cxnId="{D8DD471F-80C7-40BB-BFD2-CA4D9BB6C67C}">
      <dgm:prSet/>
      <dgm:spPr/>
      <dgm:t>
        <a:bodyPr/>
        <a:lstStyle/>
        <a:p>
          <a:endParaRPr lang="ru-RU"/>
        </a:p>
      </dgm:t>
    </dgm:pt>
    <dgm:pt modelId="{C2E28067-830E-41DE-AAB0-376E39F93E19}" type="sibTrans" cxnId="{D8DD471F-80C7-40BB-BFD2-CA4D9BB6C67C}">
      <dgm:prSet/>
      <dgm:spPr/>
      <dgm:t>
        <a:bodyPr/>
        <a:lstStyle/>
        <a:p>
          <a:endParaRPr lang="ru-RU"/>
        </a:p>
      </dgm:t>
    </dgm:pt>
    <dgm:pt modelId="{186C5C38-D0FA-4FC6-BFF5-3BFFA02CC23D}">
      <dgm:prSet phldrT="[Текст]" custT="1"/>
      <dgm:spPr/>
      <dgm:t>
        <a:bodyPr/>
        <a:lstStyle/>
        <a:p>
          <a:r>
            <a:rPr lang="ru-RU" sz="1800" b="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запросить дополнительные материалы и документы</a:t>
          </a:r>
          <a:endParaRPr lang="ru-RU" sz="18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E8F565C4-F24B-468A-AAC4-388B98D334BA}" type="parTrans" cxnId="{C2E8C802-660E-415A-8DEB-35879FA6F72E}">
      <dgm:prSet/>
      <dgm:spPr/>
      <dgm:t>
        <a:bodyPr/>
        <a:lstStyle/>
        <a:p>
          <a:endParaRPr lang="ru-RU"/>
        </a:p>
      </dgm:t>
    </dgm:pt>
    <dgm:pt modelId="{84BF626E-C697-467A-A322-A6CBD6CCF4CE}" type="sibTrans" cxnId="{C2E8C802-660E-415A-8DEB-35879FA6F72E}">
      <dgm:prSet/>
      <dgm:spPr/>
      <dgm:t>
        <a:bodyPr/>
        <a:lstStyle/>
        <a:p>
          <a:endParaRPr lang="ru-RU"/>
        </a:p>
      </dgm:t>
    </dgm:pt>
    <dgm:pt modelId="{B931C08E-3DA3-414E-B192-80ED29819444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Обязанности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F2F9700E-F19A-406E-9A58-98FAD5C0AEFD}" type="parTrans" cxnId="{64F80093-985E-41D7-8E77-A3EDE5A0043F}">
      <dgm:prSet/>
      <dgm:spPr/>
      <dgm:t>
        <a:bodyPr/>
        <a:lstStyle/>
        <a:p>
          <a:endParaRPr lang="ru-RU"/>
        </a:p>
      </dgm:t>
    </dgm:pt>
    <dgm:pt modelId="{07B3017C-14C4-4C4C-9CDC-093936766F20}" type="sibTrans" cxnId="{64F80093-985E-41D7-8E77-A3EDE5A0043F}">
      <dgm:prSet/>
      <dgm:spPr/>
      <dgm:t>
        <a:bodyPr/>
        <a:lstStyle/>
        <a:p>
          <a:endParaRPr lang="ru-RU"/>
        </a:p>
      </dgm:t>
    </dgm:pt>
    <dgm:pt modelId="{11C3DF1A-7A2E-456A-99E8-9FA8338FCAB4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подготовить заключение 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9FE6CCAA-5917-45B9-9738-D29F02F21E75}" type="parTrans" cxnId="{85CADFEB-85B7-494B-A66C-65C6ED327B0A}">
      <dgm:prSet/>
      <dgm:spPr/>
      <dgm:t>
        <a:bodyPr/>
        <a:lstStyle/>
        <a:p>
          <a:endParaRPr lang="ru-RU"/>
        </a:p>
      </dgm:t>
    </dgm:pt>
    <dgm:pt modelId="{4B55E45A-CA1F-4E17-8E38-6AAFB72F7004}" type="sibTrans" cxnId="{85CADFEB-85B7-494B-A66C-65C6ED327B0A}">
      <dgm:prSet/>
      <dgm:spPr/>
      <dgm:t>
        <a:bodyPr/>
        <a:lstStyle/>
        <a:p>
          <a:endParaRPr lang="ru-RU"/>
        </a:p>
      </dgm:t>
    </dgm:pt>
    <dgm:pt modelId="{9E2DE7BC-600B-40D6-9B4E-F5ABA32C4990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не разглашать сведения и не передавать их третьим лицам 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E58D45DB-9C20-473D-A6C6-AE59360C9418}" type="parTrans" cxnId="{AE039AF8-2200-4343-AF5A-F86C8B2558A9}">
      <dgm:prSet/>
      <dgm:spPr/>
      <dgm:t>
        <a:bodyPr/>
        <a:lstStyle/>
        <a:p>
          <a:endParaRPr lang="ru-RU"/>
        </a:p>
      </dgm:t>
    </dgm:pt>
    <dgm:pt modelId="{6C62B6C1-5D00-48D6-BE6B-5B7C1623B284}" type="sibTrans" cxnId="{AE039AF8-2200-4343-AF5A-F86C8B2558A9}">
      <dgm:prSet/>
      <dgm:spPr/>
      <dgm:t>
        <a:bodyPr/>
        <a:lstStyle/>
        <a:p>
          <a:endParaRPr lang="ru-RU"/>
        </a:p>
      </dgm:t>
    </dgm:pt>
    <dgm:pt modelId="{66DFCE2C-A171-4CFE-A654-63ABCC92C310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соблюдать сроки</a:t>
          </a:r>
          <a:endParaRPr lang="ru-RU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2B3EC882-D8BE-45AA-85D0-80C1F9E1A096}" type="parTrans" cxnId="{BD7799D9-90B2-4267-9FAA-788C0B32D83A}">
      <dgm:prSet/>
      <dgm:spPr/>
      <dgm:t>
        <a:bodyPr/>
        <a:lstStyle/>
        <a:p>
          <a:endParaRPr lang="ru-RU"/>
        </a:p>
      </dgm:t>
    </dgm:pt>
    <dgm:pt modelId="{5B5E9F9C-8302-480A-8812-5EF9A547E3DB}" type="sibTrans" cxnId="{BD7799D9-90B2-4267-9FAA-788C0B32D83A}">
      <dgm:prSet/>
      <dgm:spPr/>
      <dgm:t>
        <a:bodyPr/>
        <a:lstStyle/>
        <a:p>
          <a:endParaRPr lang="ru-RU"/>
        </a:p>
      </dgm:t>
    </dgm:pt>
    <dgm:pt modelId="{1DDFCB1F-7FF9-41BF-973C-2DCBD3989E63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уточнять поставленные перед ними вопросы </a:t>
          </a:r>
          <a:endParaRPr lang="ru-RU" sz="18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3ECB8494-564A-4ABE-9643-FA02CCE5F100}" type="parTrans" cxnId="{4B68931B-F6AD-4D79-9F00-F6CD60E7437E}">
      <dgm:prSet/>
      <dgm:spPr/>
      <dgm:t>
        <a:bodyPr/>
        <a:lstStyle/>
        <a:p>
          <a:endParaRPr lang="ru-RU"/>
        </a:p>
      </dgm:t>
    </dgm:pt>
    <dgm:pt modelId="{C1502F5C-A574-4B34-BEFE-97940D1D5AA6}" type="sibTrans" cxnId="{4B68931B-F6AD-4D79-9F00-F6CD60E7437E}">
      <dgm:prSet/>
      <dgm:spPr/>
      <dgm:t>
        <a:bodyPr/>
        <a:lstStyle/>
        <a:p>
          <a:endParaRPr lang="ru-RU"/>
        </a:p>
      </dgm:t>
    </dgm:pt>
    <dgm:pt modelId="{4EEA451E-9F87-463E-81A3-8F318E7FB58D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включать в заключение выводы об обстоятельствах, которые имеют значение </a:t>
          </a:r>
          <a:b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18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 в отношении которых не были поставлены вопросы</a:t>
          </a:r>
          <a:endParaRPr lang="ru-RU" sz="18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gm:t>
    </dgm:pt>
    <dgm:pt modelId="{975BF1EF-688D-47D4-9647-4FD9994ED6D6}" type="parTrans" cxnId="{D6E4408E-50C0-4CB4-AB60-7093BFF693EB}">
      <dgm:prSet/>
      <dgm:spPr/>
      <dgm:t>
        <a:bodyPr/>
        <a:lstStyle/>
        <a:p>
          <a:endParaRPr lang="ru-RU"/>
        </a:p>
      </dgm:t>
    </dgm:pt>
    <dgm:pt modelId="{1876993D-9A0B-46C1-A81D-E75AC61A8640}" type="sibTrans" cxnId="{D6E4408E-50C0-4CB4-AB60-7093BFF693EB}">
      <dgm:prSet/>
      <dgm:spPr/>
      <dgm:t>
        <a:bodyPr/>
        <a:lstStyle/>
        <a:p>
          <a:endParaRPr lang="ru-RU"/>
        </a:p>
      </dgm:t>
    </dgm:pt>
    <dgm:pt modelId="{731E75E5-4568-4650-B7CA-D2FE0205BA3E}" type="pres">
      <dgm:prSet presAssocID="{027C960A-F7F9-4D63-A78B-B0ABA33083DC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F8BC0AD-E087-4EEF-A1DF-4EF26FFBE095}" type="pres">
      <dgm:prSet presAssocID="{7D66805E-BF46-4F57-8914-69D3D941B8B9}" presName="root" presStyleCnt="0">
        <dgm:presLayoutVars>
          <dgm:chMax/>
          <dgm:chPref/>
        </dgm:presLayoutVars>
      </dgm:prSet>
      <dgm:spPr/>
    </dgm:pt>
    <dgm:pt modelId="{D7A02F7B-5C6E-48F7-9E32-179727B40F99}" type="pres">
      <dgm:prSet presAssocID="{7D66805E-BF46-4F57-8914-69D3D941B8B9}" presName="rootComposite" presStyleCnt="0">
        <dgm:presLayoutVars/>
      </dgm:prSet>
      <dgm:spPr/>
    </dgm:pt>
    <dgm:pt modelId="{F26F7D70-DEF8-4294-AC19-A68DA7CB2487}" type="pres">
      <dgm:prSet presAssocID="{7D66805E-BF46-4F57-8914-69D3D941B8B9}" presName="ParentAccent" presStyleLbl="alignNode1" presStyleIdx="0" presStyleCnt="2" custScaleX="115780" custScaleY="33159" custLinFactNeighborX="-85" custLinFactNeighborY="-70183"/>
      <dgm:spPr/>
      <dgm:t>
        <a:bodyPr/>
        <a:lstStyle/>
        <a:p>
          <a:endParaRPr lang="ru-RU"/>
        </a:p>
      </dgm:t>
    </dgm:pt>
    <dgm:pt modelId="{46FCAA68-4C90-46E7-ABB0-E809A5EB4935}" type="pres">
      <dgm:prSet presAssocID="{7D66805E-BF46-4F57-8914-69D3D941B8B9}" presName="ParentSmallAccent" presStyleLbl="fgAcc1" presStyleIdx="0" presStyleCnt="2" custScaleY="33158" custLinFactNeighborX="-1161" custLinFactNeighborY="-74918"/>
      <dgm:spPr>
        <a:noFill/>
        <a:ln>
          <a:noFill/>
        </a:ln>
      </dgm:spPr>
    </dgm:pt>
    <dgm:pt modelId="{E0BC16CA-B5B4-45BE-ABA5-C6799A6170FD}" type="pres">
      <dgm:prSet presAssocID="{7D66805E-BF46-4F57-8914-69D3D941B8B9}" presName="Parent" presStyleLbl="revTx" presStyleIdx="0" presStyleCnt="10" custScaleX="115780" custScaleY="58401" custLinFactNeighborX="-85" custLinFactNeighborY="-1789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11030-7E27-4463-AB90-331BCCEAA5CB}" type="pres">
      <dgm:prSet presAssocID="{7D66805E-BF46-4F57-8914-69D3D941B8B9}" presName="childShape" presStyleCnt="0">
        <dgm:presLayoutVars>
          <dgm:chMax val="0"/>
          <dgm:chPref val="0"/>
        </dgm:presLayoutVars>
      </dgm:prSet>
      <dgm:spPr/>
    </dgm:pt>
    <dgm:pt modelId="{1BA34BB9-D889-4813-80C2-434BB2BA9A77}" type="pres">
      <dgm:prSet presAssocID="{BB7E3368-4F6E-4B60-BD72-B1AFAD89C249}" presName="childComposite" presStyleCnt="0">
        <dgm:presLayoutVars>
          <dgm:chMax val="0"/>
          <dgm:chPref val="0"/>
        </dgm:presLayoutVars>
      </dgm:prSet>
      <dgm:spPr/>
    </dgm:pt>
    <dgm:pt modelId="{CC19F6C1-E23B-4A27-8276-6A9B602A2063}" type="pres">
      <dgm:prSet presAssocID="{BB7E3368-4F6E-4B60-BD72-B1AFAD89C249}" presName="ChildAccent" presStyleLbl="solidFgAcc1" presStyleIdx="0" presStyleCnt="8" custLinFactY="-39498" custLinFactNeighborX="2112" custLinFactNeighborY="-100000"/>
      <dgm:spPr/>
    </dgm:pt>
    <dgm:pt modelId="{969A28A3-A576-45D0-92BD-6361B7EAAB7C}" type="pres">
      <dgm:prSet presAssocID="{BB7E3368-4F6E-4B60-BD72-B1AFAD89C249}" presName="Child" presStyleLbl="revTx" presStyleIdx="1" presStyleCnt="10" custScaleX="115780" custLinFactNeighborX="7821" custLinFactNeighborY="-634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19159-23C3-4516-8C72-98C2FD05A8FC}" type="pres">
      <dgm:prSet presAssocID="{85ABC580-61C5-48C9-9902-89E425232F5F}" presName="childComposite" presStyleCnt="0">
        <dgm:presLayoutVars>
          <dgm:chMax val="0"/>
          <dgm:chPref val="0"/>
        </dgm:presLayoutVars>
      </dgm:prSet>
      <dgm:spPr/>
    </dgm:pt>
    <dgm:pt modelId="{A8370A27-50F9-41F7-8A0A-6D42E333B27A}" type="pres">
      <dgm:prSet presAssocID="{85ABC580-61C5-48C9-9902-89E425232F5F}" presName="ChildAccent" presStyleLbl="solidFgAcc1" presStyleIdx="1" presStyleCnt="8" custLinFactY="-25793" custLinFactNeighborX="2112" custLinFactNeighborY="-100000"/>
      <dgm:spPr/>
    </dgm:pt>
    <dgm:pt modelId="{C007584C-682F-4E28-B27A-8E0D5285706E}" type="pres">
      <dgm:prSet presAssocID="{85ABC580-61C5-48C9-9902-89E425232F5F}" presName="Child" presStyleLbl="revTx" presStyleIdx="2" presStyleCnt="10" custScaleX="115780" custLinFactNeighborX="7821" custLinFactNeighborY="-575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26651-5D98-47FB-8952-E150AC4C4267}" type="pres">
      <dgm:prSet presAssocID="{186C5C38-D0FA-4FC6-BFF5-3BFFA02CC23D}" presName="childComposite" presStyleCnt="0">
        <dgm:presLayoutVars>
          <dgm:chMax val="0"/>
          <dgm:chPref val="0"/>
        </dgm:presLayoutVars>
      </dgm:prSet>
      <dgm:spPr/>
    </dgm:pt>
    <dgm:pt modelId="{87AA1766-B6E9-4929-AAD1-B80B5BA66E8F}" type="pres">
      <dgm:prSet presAssocID="{186C5C38-D0FA-4FC6-BFF5-3BFFA02CC23D}" presName="ChildAccent" presStyleLbl="solidFgAcc1" presStyleIdx="2" presStyleCnt="8" custLinFactNeighborX="2112" custLinFactNeighborY="-85684"/>
      <dgm:spPr/>
    </dgm:pt>
    <dgm:pt modelId="{FE38BB87-4A23-4C8E-9002-C64101609EAD}" type="pres">
      <dgm:prSet presAssocID="{186C5C38-D0FA-4FC6-BFF5-3BFFA02CC23D}" presName="Child" presStyleLbl="revTx" presStyleIdx="3" presStyleCnt="10" custScaleX="115780" custLinFactNeighborX="7821" custLinFactNeighborY="-403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7C697-B4EA-4FBB-B7F0-C85B910ECA92}" type="pres">
      <dgm:prSet presAssocID="{1DDFCB1F-7FF9-41BF-973C-2DCBD3989E63}" presName="childComposite" presStyleCnt="0">
        <dgm:presLayoutVars>
          <dgm:chMax val="0"/>
          <dgm:chPref val="0"/>
        </dgm:presLayoutVars>
      </dgm:prSet>
      <dgm:spPr/>
    </dgm:pt>
    <dgm:pt modelId="{767D6F5E-2FDF-4330-A470-96D11E7F21B4}" type="pres">
      <dgm:prSet presAssocID="{1DDFCB1F-7FF9-41BF-973C-2DCBD3989E63}" presName="ChildAccent" presStyleLbl="solidFgAcc1" presStyleIdx="3" presStyleCnt="8" custLinFactY="-6336" custLinFactNeighborX="-4687" custLinFactNeighborY="-100000"/>
      <dgm:spPr/>
    </dgm:pt>
    <dgm:pt modelId="{2431B6D1-54EC-42B1-AC59-7F4FD4125C08}" type="pres">
      <dgm:prSet presAssocID="{1DDFCB1F-7FF9-41BF-973C-2DCBD3989E63}" presName="Child" presStyleLbl="revTx" presStyleIdx="4" presStyleCnt="10" custScaleX="115780" custLinFactNeighborX="7284" custLinFactNeighborY="-492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B3666-00BA-4A6E-82EA-482646AC79DC}" type="pres">
      <dgm:prSet presAssocID="{4EEA451E-9F87-463E-81A3-8F318E7FB58D}" presName="childComposite" presStyleCnt="0">
        <dgm:presLayoutVars>
          <dgm:chMax val="0"/>
          <dgm:chPref val="0"/>
        </dgm:presLayoutVars>
      </dgm:prSet>
      <dgm:spPr/>
    </dgm:pt>
    <dgm:pt modelId="{CAEA3ADE-5890-4B5A-B553-D1C60ACAA3CF}" type="pres">
      <dgm:prSet presAssocID="{4EEA451E-9F87-463E-81A3-8F318E7FB58D}" presName="ChildAccent" presStyleLbl="solidFgAcc1" presStyleIdx="4" presStyleCnt="8" custLinFactNeighborX="2111" custLinFactNeighborY="-90773"/>
      <dgm:spPr/>
    </dgm:pt>
    <dgm:pt modelId="{37BF8D1F-C1E4-4B5C-85A0-3E6F8A866B24}" type="pres">
      <dgm:prSet presAssocID="{4EEA451E-9F87-463E-81A3-8F318E7FB58D}" presName="Child" presStyleLbl="revTx" presStyleIdx="5" presStyleCnt="10" custScaleX="115780" custLinFactNeighborX="7821" custLinFactNeighborY="-37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502FF-509E-4FDF-B489-8E4ADEDC29B1}" type="pres">
      <dgm:prSet presAssocID="{B931C08E-3DA3-414E-B192-80ED29819444}" presName="root" presStyleCnt="0">
        <dgm:presLayoutVars>
          <dgm:chMax/>
          <dgm:chPref/>
        </dgm:presLayoutVars>
      </dgm:prSet>
      <dgm:spPr/>
    </dgm:pt>
    <dgm:pt modelId="{2653A8C6-D61B-475C-A0C0-8B49FE14AB77}" type="pres">
      <dgm:prSet presAssocID="{B931C08E-3DA3-414E-B192-80ED29819444}" presName="rootComposite" presStyleCnt="0">
        <dgm:presLayoutVars/>
      </dgm:prSet>
      <dgm:spPr/>
    </dgm:pt>
    <dgm:pt modelId="{3ED7680E-88F3-4680-A0B5-D10DC5174E0D}" type="pres">
      <dgm:prSet presAssocID="{B931C08E-3DA3-414E-B192-80ED29819444}" presName="ParentAccent" presStyleLbl="alignNode1" presStyleIdx="1" presStyleCnt="2" custScaleX="115780" custScaleY="33159" custLinFactNeighborX="-85" custLinFactNeighborY="-70183"/>
      <dgm:spPr/>
    </dgm:pt>
    <dgm:pt modelId="{1E782D2B-3BF0-480A-8134-19EDB28D5E08}" type="pres">
      <dgm:prSet presAssocID="{B931C08E-3DA3-414E-B192-80ED29819444}" presName="ParentSmallAccent" presStyleLbl="fgAcc1" presStyleIdx="1" presStyleCnt="2" custScaleY="33158" custLinFactNeighborX="-1161" custLinFactNeighborY="-74918"/>
      <dgm:spPr>
        <a:noFill/>
        <a:ln>
          <a:noFill/>
        </a:ln>
      </dgm:spPr>
    </dgm:pt>
    <dgm:pt modelId="{FE04799F-4453-4067-AF60-DD49A93595D1}" type="pres">
      <dgm:prSet presAssocID="{B931C08E-3DA3-414E-B192-80ED29819444}" presName="Parent" presStyleLbl="revTx" presStyleIdx="6" presStyleCnt="10" custScaleX="115780" custScaleY="58401" custLinFactNeighborX="-85" custLinFactNeighborY="-1789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EF9D1-517D-4BEA-A655-B185CF6D74EE}" type="pres">
      <dgm:prSet presAssocID="{B931C08E-3DA3-414E-B192-80ED29819444}" presName="childShape" presStyleCnt="0">
        <dgm:presLayoutVars>
          <dgm:chMax val="0"/>
          <dgm:chPref val="0"/>
        </dgm:presLayoutVars>
      </dgm:prSet>
      <dgm:spPr/>
    </dgm:pt>
    <dgm:pt modelId="{5F3091CD-87E8-4E6B-A6DF-6561CFED7BF8}" type="pres">
      <dgm:prSet presAssocID="{11C3DF1A-7A2E-456A-99E8-9FA8338FCAB4}" presName="childComposite" presStyleCnt="0">
        <dgm:presLayoutVars>
          <dgm:chMax val="0"/>
          <dgm:chPref val="0"/>
        </dgm:presLayoutVars>
      </dgm:prSet>
      <dgm:spPr/>
    </dgm:pt>
    <dgm:pt modelId="{881CB668-FC55-4EE0-A6B3-2A1699C62915}" type="pres">
      <dgm:prSet presAssocID="{11C3DF1A-7A2E-456A-99E8-9FA8338FCAB4}" presName="ChildAccent" presStyleLbl="solidFgAcc1" presStyleIdx="5" presStyleCnt="8" custLinFactY="-4683" custLinFactNeighborX="-1161" custLinFactNeighborY="-100000"/>
      <dgm:spPr/>
    </dgm:pt>
    <dgm:pt modelId="{8017A8E0-5E8F-4EAC-970C-2D043B0B1587}" type="pres">
      <dgm:prSet presAssocID="{11C3DF1A-7A2E-456A-99E8-9FA8338FCAB4}" presName="Child" presStyleLbl="revTx" presStyleIdx="7" presStyleCnt="10" custScaleX="115780" custLinFactNeighborX="8937" custLinFactNeighborY="-449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CC214-BCFB-45F4-BF87-D9232C622A47}" type="pres">
      <dgm:prSet presAssocID="{9E2DE7BC-600B-40D6-9B4E-F5ABA32C4990}" presName="childComposite" presStyleCnt="0">
        <dgm:presLayoutVars>
          <dgm:chMax val="0"/>
          <dgm:chPref val="0"/>
        </dgm:presLayoutVars>
      </dgm:prSet>
      <dgm:spPr/>
    </dgm:pt>
    <dgm:pt modelId="{73909548-E7A1-4F57-B2E7-3A3C72E42D97}" type="pres">
      <dgm:prSet presAssocID="{9E2DE7BC-600B-40D6-9B4E-F5ABA32C4990}" presName="ChildAccent" presStyleLbl="solidFgAcc1" presStyleIdx="6" presStyleCnt="8" custLinFactY="-4683" custLinFactNeighborX="-1161" custLinFactNeighborY="-100000"/>
      <dgm:spPr/>
    </dgm:pt>
    <dgm:pt modelId="{6C4A7E4B-A0C5-43F1-ABEB-2A5EA01CDA81}" type="pres">
      <dgm:prSet presAssocID="{9E2DE7BC-600B-40D6-9B4E-F5ABA32C4990}" presName="Child" presStyleLbl="revTx" presStyleIdx="8" presStyleCnt="10" custScaleX="115780" custLinFactNeighborX="8937" custLinFactNeighborY="-449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A86EC-4CD9-407D-86D1-5D2D5FCC14F1}" type="pres">
      <dgm:prSet presAssocID="{66DFCE2C-A171-4CFE-A654-63ABCC92C310}" presName="childComposite" presStyleCnt="0">
        <dgm:presLayoutVars>
          <dgm:chMax val="0"/>
          <dgm:chPref val="0"/>
        </dgm:presLayoutVars>
      </dgm:prSet>
      <dgm:spPr/>
    </dgm:pt>
    <dgm:pt modelId="{D72D98D3-A29C-4BA1-911D-AD262A3A880A}" type="pres">
      <dgm:prSet presAssocID="{66DFCE2C-A171-4CFE-A654-63ABCC92C310}" presName="ChildAccent" presStyleLbl="solidFgAcc1" presStyleIdx="7" presStyleCnt="8" custLinFactY="-4683" custLinFactNeighborX="-1161" custLinFactNeighborY="-100000"/>
      <dgm:spPr/>
    </dgm:pt>
    <dgm:pt modelId="{E48171A7-6FE8-45D3-8BE3-D3E9322B0F85}" type="pres">
      <dgm:prSet presAssocID="{66DFCE2C-A171-4CFE-A654-63ABCC92C310}" presName="Child" presStyleLbl="revTx" presStyleIdx="9" presStyleCnt="10" custScaleX="115780" custLinFactNeighborX="8937" custLinFactNeighborY="-449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44C892-3342-4F06-8847-27A4ABAAD313}" type="presOf" srcId="{66DFCE2C-A171-4CFE-A654-63ABCC92C310}" destId="{E48171A7-6FE8-45D3-8BE3-D3E9322B0F85}" srcOrd="0" destOrd="0" presId="urn:microsoft.com/office/officeart/2008/layout/SquareAccentList"/>
    <dgm:cxn modelId="{9D1749FD-DF22-4E6D-849C-83BE11835CE3}" type="presOf" srcId="{4EEA451E-9F87-463E-81A3-8F318E7FB58D}" destId="{37BF8D1F-C1E4-4B5C-85A0-3E6F8A866B24}" srcOrd="0" destOrd="0" presId="urn:microsoft.com/office/officeart/2008/layout/SquareAccentList"/>
    <dgm:cxn modelId="{AE039AF8-2200-4343-AF5A-F86C8B2558A9}" srcId="{B931C08E-3DA3-414E-B192-80ED29819444}" destId="{9E2DE7BC-600B-40D6-9B4E-F5ABA32C4990}" srcOrd="1" destOrd="0" parTransId="{E58D45DB-9C20-473D-A6C6-AE59360C9418}" sibTransId="{6C62B6C1-5D00-48D6-BE6B-5B7C1623B284}"/>
    <dgm:cxn modelId="{4B68931B-F6AD-4D79-9F00-F6CD60E7437E}" srcId="{7D66805E-BF46-4F57-8914-69D3D941B8B9}" destId="{1DDFCB1F-7FF9-41BF-973C-2DCBD3989E63}" srcOrd="3" destOrd="0" parTransId="{3ECB8494-564A-4ABE-9643-FA02CCE5F100}" sibTransId="{C1502F5C-A574-4B34-BEFE-97940D1D5AA6}"/>
    <dgm:cxn modelId="{BD7799D9-90B2-4267-9FAA-788C0B32D83A}" srcId="{B931C08E-3DA3-414E-B192-80ED29819444}" destId="{66DFCE2C-A171-4CFE-A654-63ABCC92C310}" srcOrd="2" destOrd="0" parTransId="{2B3EC882-D8BE-45AA-85D0-80C1F9E1A096}" sibTransId="{5B5E9F9C-8302-480A-8812-5EF9A547E3DB}"/>
    <dgm:cxn modelId="{D6E4408E-50C0-4CB4-AB60-7093BFF693EB}" srcId="{7D66805E-BF46-4F57-8914-69D3D941B8B9}" destId="{4EEA451E-9F87-463E-81A3-8F318E7FB58D}" srcOrd="4" destOrd="0" parTransId="{975BF1EF-688D-47D4-9647-4FD9994ED6D6}" sibTransId="{1876993D-9A0B-46C1-A81D-E75AC61A8640}"/>
    <dgm:cxn modelId="{D8DD471F-80C7-40BB-BFD2-CA4D9BB6C67C}" srcId="{7D66805E-BF46-4F57-8914-69D3D941B8B9}" destId="{85ABC580-61C5-48C9-9902-89E425232F5F}" srcOrd="1" destOrd="0" parTransId="{54569FF8-5BB9-4373-8067-1FC7D2A40519}" sibTransId="{C2E28067-830E-41DE-AAB0-376E39F93E19}"/>
    <dgm:cxn modelId="{64F80093-985E-41D7-8E77-A3EDE5A0043F}" srcId="{027C960A-F7F9-4D63-A78B-B0ABA33083DC}" destId="{B931C08E-3DA3-414E-B192-80ED29819444}" srcOrd="1" destOrd="0" parTransId="{F2F9700E-F19A-406E-9A58-98FAD5C0AEFD}" sibTransId="{07B3017C-14C4-4C4C-9CDC-093936766F20}"/>
    <dgm:cxn modelId="{42894D88-D1CD-4D4B-B7FF-110F31F23968}" type="presOf" srcId="{11C3DF1A-7A2E-456A-99E8-9FA8338FCAB4}" destId="{8017A8E0-5E8F-4EAC-970C-2D043B0B1587}" srcOrd="0" destOrd="0" presId="urn:microsoft.com/office/officeart/2008/layout/SquareAccentList"/>
    <dgm:cxn modelId="{01FE7A41-BC13-4533-BE8A-0DCFDB508C30}" srcId="{027C960A-F7F9-4D63-A78B-B0ABA33083DC}" destId="{7D66805E-BF46-4F57-8914-69D3D941B8B9}" srcOrd="0" destOrd="0" parTransId="{E0BDE2D4-C51A-4866-AFB3-0310FB21FB19}" sibTransId="{8AC8B099-B678-4F09-A658-D856C7408BEA}"/>
    <dgm:cxn modelId="{C2E8C802-660E-415A-8DEB-35879FA6F72E}" srcId="{7D66805E-BF46-4F57-8914-69D3D941B8B9}" destId="{186C5C38-D0FA-4FC6-BFF5-3BFFA02CC23D}" srcOrd="2" destOrd="0" parTransId="{E8F565C4-F24B-468A-AAC4-388B98D334BA}" sibTransId="{84BF626E-C697-467A-A322-A6CBD6CCF4CE}"/>
    <dgm:cxn modelId="{85CADFEB-85B7-494B-A66C-65C6ED327B0A}" srcId="{B931C08E-3DA3-414E-B192-80ED29819444}" destId="{11C3DF1A-7A2E-456A-99E8-9FA8338FCAB4}" srcOrd="0" destOrd="0" parTransId="{9FE6CCAA-5917-45B9-9738-D29F02F21E75}" sibTransId="{4B55E45A-CA1F-4E17-8E38-6AAFB72F7004}"/>
    <dgm:cxn modelId="{3E7AC25D-3459-439A-A240-5DA99B8AFDA3}" type="presOf" srcId="{186C5C38-D0FA-4FC6-BFF5-3BFFA02CC23D}" destId="{FE38BB87-4A23-4C8E-9002-C64101609EAD}" srcOrd="0" destOrd="0" presId="urn:microsoft.com/office/officeart/2008/layout/SquareAccentList"/>
    <dgm:cxn modelId="{0F86CA1A-C4B1-4EDD-8B01-1FD93289C24C}" type="presOf" srcId="{027C960A-F7F9-4D63-A78B-B0ABA33083DC}" destId="{731E75E5-4568-4650-B7CA-D2FE0205BA3E}" srcOrd="0" destOrd="0" presId="urn:microsoft.com/office/officeart/2008/layout/SquareAccentList"/>
    <dgm:cxn modelId="{DEF292BA-83C3-433E-A1BC-04DF41077034}" srcId="{7D66805E-BF46-4F57-8914-69D3D941B8B9}" destId="{BB7E3368-4F6E-4B60-BD72-B1AFAD89C249}" srcOrd="0" destOrd="0" parTransId="{52B16877-0BCE-4CA3-83EC-71FC1E837042}" sibTransId="{39F0DA05-1402-4DF4-A296-7FA09E2CD42B}"/>
    <dgm:cxn modelId="{1FC6DA88-23DD-4F86-91D0-FAB101D24BDE}" type="presOf" srcId="{9E2DE7BC-600B-40D6-9B4E-F5ABA32C4990}" destId="{6C4A7E4B-A0C5-43F1-ABEB-2A5EA01CDA81}" srcOrd="0" destOrd="0" presId="urn:microsoft.com/office/officeart/2008/layout/SquareAccentList"/>
    <dgm:cxn modelId="{04EA6D26-3F09-4EFF-8985-9602878639D1}" type="presOf" srcId="{BB7E3368-4F6E-4B60-BD72-B1AFAD89C249}" destId="{969A28A3-A576-45D0-92BD-6361B7EAAB7C}" srcOrd="0" destOrd="0" presId="urn:microsoft.com/office/officeart/2008/layout/SquareAccentList"/>
    <dgm:cxn modelId="{E3C47F54-06A9-4216-9C5F-A002F86D8C38}" type="presOf" srcId="{85ABC580-61C5-48C9-9902-89E425232F5F}" destId="{C007584C-682F-4E28-B27A-8E0D5285706E}" srcOrd="0" destOrd="0" presId="urn:microsoft.com/office/officeart/2008/layout/SquareAccentList"/>
    <dgm:cxn modelId="{86A6F8E0-1326-436D-AFDE-7C3BB6BFA884}" type="presOf" srcId="{B931C08E-3DA3-414E-B192-80ED29819444}" destId="{FE04799F-4453-4067-AF60-DD49A93595D1}" srcOrd="0" destOrd="0" presId="urn:microsoft.com/office/officeart/2008/layout/SquareAccentList"/>
    <dgm:cxn modelId="{69E65D94-321A-4FBC-8C2E-79D7132A43F5}" type="presOf" srcId="{1DDFCB1F-7FF9-41BF-973C-2DCBD3989E63}" destId="{2431B6D1-54EC-42B1-AC59-7F4FD4125C08}" srcOrd="0" destOrd="0" presId="urn:microsoft.com/office/officeart/2008/layout/SquareAccentList"/>
    <dgm:cxn modelId="{E2FCD884-0C12-4085-9C72-1D62E8847C97}" type="presOf" srcId="{7D66805E-BF46-4F57-8914-69D3D941B8B9}" destId="{E0BC16CA-B5B4-45BE-ABA5-C6799A6170FD}" srcOrd="0" destOrd="0" presId="urn:microsoft.com/office/officeart/2008/layout/SquareAccentList"/>
    <dgm:cxn modelId="{277406FC-A146-4A72-9C8B-9F5B23A5E98D}" type="presParOf" srcId="{731E75E5-4568-4650-B7CA-D2FE0205BA3E}" destId="{5F8BC0AD-E087-4EEF-A1DF-4EF26FFBE095}" srcOrd="0" destOrd="0" presId="urn:microsoft.com/office/officeart/2008/layout/SquareAccentList"/>
    <dgm:cxn modelId="{ABB6213E-A8C7-4BB8-BAA1-873A157C2E0E}" type="presParOf" srcId="{5F8BC0AD-E087-4EEF-A1DF-4EF26FFBE095}" destId="{D7A02F7B-5C6E-48F7-9E32-179727B40F99}" srcOrd="0" destOrd="0" presId="urn:microsoft.com/office/officeart/2008/layout/SquareAccentList"/>
    <dgm:cxn modelId="{00FB0D43-901E-4D53-9774-D83424E0A88B}" type="presParOf" srcId="{D7A02F7B-5C6E-48F7-9E32-179727B40F99}" destId="{F26F7D70-DEF8-4294-AC19-A68DA7CB2487}" srcOrd="0" destOrd="0" presId="urn:microsoft.com/office/officeart/2008/layout/SquareAccentList"/>
    <dgm:cxn modelId="{F8B94492-08EA-41AE-8578-84C389C7CDF7}" type="presParOf" srcId="{D7A02F7B-5C6E-48F7-9E32-179727B40F99}" destId="{46FCAA68-4C90-46E7-ABB0-E809A5EB4935}" srcOrd="1" destOrd="0" presId="urn:microsoft.com/office/officeart/2008/layout/SquareAccentList"/>
    <dgm:cxn modelId="{B3D467FF-C154-4D72-9AAC-808DCD65CF4E}" type="presParOf" srcId="{D7A02F7B-5C6E-48F7-9E32-179727B40F99}" destId="{E0BC16CA-B5B4-45BE-ABA5-C6799A6170FD}" srcOrd="2" destOrd="0" presId="urn:microsoft.com/office/officeart/2008/layout/SquareAccentList"/>
    <dgm:cxn modelId="{47F3C07E-4838-4A73-9B02-A12698DEB7E6}" type="presParOf" srcId="{5F8BC0AD-E087-4EEF-A1DF-4EF26FFBE095}" destId="{FAB11030-7E27-4463-AB90-331BCCEAA5CB}" srcOrd="1" destOrd="0" presId="urn:microsoft.com/office/officeart/2008/layout/SquareAccentList"/>
    <dgm:cxn modelId="{52D85D38-464A-4506-AAA0-84D4C1DED776}" type="presParOf" srcId="{FAB11030-7E27-4463-AB90-331BCCEAA5CB}" destId="{1BA34BB9-D889-4813-80C2-434BB2BA9A77}" srcOrd="0" destOrd="0" presId="urn:microsoft.com/office/officeart/2008/layout/SquareAccentList"/>
    <dgm:cxn modelId="{A226F02E-C59F-4F7C-9B13-CEC4E4317076}" type="presParOf" srcId="{1BA34BB9-D889-4813-80C2-434BB2BA9A77}" destId="{CC19F6C1-E23B-4A27-8276-6A9B602A2063}" srcOrd="0" destOrd="0" presId="urn:microsoft.com/office/officeart/2008/layout/SquareAccentList"/>
    <dgm:cxn modelId="{4030468B-1C48-4669-8CCA-C7CF8F77CACB}" type="presParOf" srcId="{1BA34BB9-D889-4813-80C2-434BB2BA9A77}" destId="{969A28A3-A576-45D0-92BD-6361B7EAAB7C}" srcOrd="1" destOrd="0" presId="urn:microsoft.com/office/officeart/2008/layout/SquareAccentList"/>
    <dgm:cxn modelId="{9CD16E1C-1FC2-400F-9FC0-8F0A4084AB46}" type="presParOf" srcId="{FAB11030-7E27-4463-AB90-331BCCEAA5CB}" destId="{E1119159-23C3-4516-8C72-98C2FD05A8FC}" srcOrd="1" destOrd="0" presId="urn:microsoft.com/office/officeart/2008/layout/SquareAccentList"/>
    <dgm:cxn modelId="{A3C2BD97-616E-405A-94EF-B3E8282B066E}" type="presParOf" srcId="{E1119159-23C3-4516-8C72-98C2FD05A8FC}" destId="{A8370A27-50F9-41F7-8A0A-6D42E333B27A}" srcOrd="0" destOrd="0" presId="urn:microsoft.com/office/officeart/2008/layout/SquareAccentList"/>
    <dgm:cxn modelId="{9E2CF9EF-9175-4ABA-A63C-ECE6BFE9A853}" type="presParOf" srcId="{E1119159-23C3-4516-8C72-98C2FD05A8FC}" destId="{C007584C-682F-4E28-B27A-8E0D5285706E}" srcOrd="1" destOrd="0" presId="urn:microsoft.com/office/officeart/2008/layout/SquareAccentList"/>
    <dgm:cxn modelId="{9CE10786-CF0F-453A-881B-B36E664493D5}" type="presParOf" srcId="{FAB11030-7E27-4463-AB90-331BCCEAA5CB}" destId="{28D26651-5D98-47FB-8952-E150AC4C4267}" srcOrd="2" destOrd="0" presId="urn:microsoft.com/office/officeart/2008/layout/SquareAccentList"/>
    <dgm:cxn modelId="{BDD14102-13C6-4403-82A4-EE88222E0372}" type="presParOf" srcId="{28D26651-5D98-47FB-8952-E150AC4C4267}" destId="{87AA1766-B6E9-4929-AAD1-B80B5BA66E8F}" srcOrd="0" destOrd="0" presId="urn:microsoft.com/office/officeart/2008/layout/SquareAccentList"/>
    <dgm:cxn modelId="{87AEFE6F-DE44-4F5F-A8B5-E447B9688D6D}" type="presParOf" srcId="{28D26651-5D98-47FB-8952-E150AC4C4267}" destId="{FE38BB87-4A23-4C8E-9002-C64101609EAD}" srcOrd="1" destOrd="0" presId="urn:microsoft.com/office/officeart/2008/layout/SquareAccentList"/>
    <dgm:cxn modelId="{F63019A9-0E2C-4953-AAE7-A64CA92B5C50}" type="presParOf" srcId="{FAB11030-7E27-4463-AB90-331BCCEAA5CB}" destId="{1F97C697-B4EA-4FBB-B7F0-C85B910ECA92}" srcOrd="3" destOrd="0" presId="urn:microsoft.com/office/officeart/2008/layout/SquareAccentList"/>
    <dgm:cxn modelId="{B3BEDDC9-4216-48DA-8D00-ECCAD80974AA}" type="presParOf" srcId="{1F97C697-B4EA-4FBB-B7F0-C85B910ECA92}" destId="{767D6F5E-2FDF-4330-A470-96D11E7F21B4}" srcOrd="0" destOrd="0" presId="urn:microsoft.com/office/officeart/2008/layout/SquareAccentList"/>
    <dgm:cxn modelId="{3B1BD1C2-C79A-4DAF-9D4E-7674B89E0ED3}" type="presParOf" srcId="{1F97C697-B4EA-4FBB-B7F0-C85B910ECA92}" destId="{2431B6D1-54EC-42B1-AC59-7F4FD4125C08}" srcOrd="1" destOrd="0" presId="urn:microsoft.com/office/officeart/2008/layout/SquareAccentList"/>
    <dgm:cxn modelId="{12B5D8E1-2F2B-4BB1-8B72-2BA3E255F62B}" type="presParOf" srcId="{FAB11030-7E27-4463-AB90-331BCCEAA5CB}" destId="{745B3666-00BA-4A6E-82EA-482646AC79DC}" srcOrd="4" destOrd="0" presId="urn:microsoft.com/office/officeart/2008/layout/SquareAccentList"/>
    <dgm:cxn modelId="{C390103B-F123-4338-8546-CB5EEA8F2CEB}" type="presParOf" srcId="{745B3666-00BA-4A6E-82EA-482646AC79DC}" destId="{CAEA3ADE-5890-4B5A-B553-D1C60ACAA3CF}" srcOrd="0" destOrd="0" presId="urn:microsoft.com/office/officeart/2008/layout/SquareAccentList"/>
    <dgm:cxn modelId="{21743285-A7A7-419A-8DE9-9ACDE7C4C948}" type="presParOf" srcId="{745B3666-00BA-4A6E-82EA-482646AC79DC}" destId="{37BF8D1F-C1E4-4B5C-85A0-3E6F8A866B24}" srcOrd="1" destOrd="0" presId="urn:microsoft.com/office/officeart/2008/layout/SquareAccentList"/>
    <dgm:cxn modelId="{F00282DB-E0EF-49B8-993E-A954C2691B45}" type="presParOf" srcId="{731E75E5-4568-4650-B7CA-D2FE0205BA3E}" destId="{E91502FF-509E-4FDF-B489-8E4ADEDC29B1}" srcOrd="1" destOrd="0" presId="urn:microsoft.com/office/officeart/2008/layout/SquareAccentList"/>
    <dgm:cxn modelId="{A077233F-6360-4391-B07B-29EECA3D8BB9}" type="presParOf" srcId="{E91502FF-509E-4FDF-B489-8E4ADEDC29B1}" destId="{2653A8C6-D61B-475C-A0C0-8B49FE14AB77}" srcOrd="0" destOrd="0" presId="urn:microsoft.com/office/officeart/2008/layout/SquareAccentList"/>
    <dgm:cxn modelId="{C3BAEEA3-51E1-4B6B-A2D9-DF9EF0ABE81D}" type="presParOf" srcId="{2653A8C6-D61B-475C-A0C0-8B49FE14AB77}" destId="{3ED7680E-88F3-4680-A0B5-D10DC5174E0D}" srcOrd="0" destOrd="0" presId="urn:microsoft.com/office/officeart/2008/layout/SquareAccentList"/>
    <dgm:cxn modelId="{2DF04E37-21AD-49C0-A482-87C413818023}" type="presParOf" srcId="{2653A8C6-D61B-475C-A0C0-8B49FE14AB77}" destId="{1E782D2B-3BF0-480A-8134-19EDB28D5E08}" srcOrd="1" destOrd="0" presId="urn:microsoft.com/office/officeart/2008/layout/SquareAccentList"/>
    <dgm:cxn modelId="{1BC794E8-F473-4DC1-BDB3-123E8FFA928D}" type="presParOf" srcId="{2653A8C6-D61B-475C-A0C0-8B49FE14AB77}" destId="{FE04799F-4453-4067-AF60-DD49A93595D1}" srcOrd="2" destOrd="0" presId="urn:microsoft.com/office/officeart/2008/layout/SquareAccentList"/>
    <dgm:cxn modelId="{94616DE0-3737-48D3-B39D-F4E8D0D60858}" type="presParOf" srcId="{E91502FF-509E-4FDF-B489-8E4ADEDC29B1}" destId="{98DEF9D1-517D-4BEA-A655-B185CF6D74EE}" srcOrd="1" destOrd="0" presId="urn:microsoft.com/office/officeart/2008/layout/SquareAccentList"/>
    <dgm:cxn modelId="{FF7263BF-A1B1-4E29-9A2B-38CCE2D30249}" type="presParOf" srcId="{98DEF9D1-517D-4BEA-A655-B185CF6D74EE}" destId="{5F3091CD-87E8-4E6B-A6DF-6561CFED7BF8}" srcOrd="0" destOrd="0" presId="urn:microsoft.com/office/officeart/2008/layout/SquareAccentList"/>
    <dgm:cxn modelId="{7A8BC40B-565B-443F-93DE-62F953DB8225}" type="presParOf" srcId="{5F3091CD-87E8-4E6B-A6DF-6561CFED7BF8}" destId="{881CB668-FC55-4EE0-A6B3-2A1699C62915}" srcOrd="0" destOrd="0" presId="urn:microsoft.com/office/officeart/2008/layout/SquareAccentList"/>
    <dgm:cxn modelId="{21994A94-193F-4FA3-80A3-62E9C1EF2CE7}" type="presParOf" srcId="{5F3091CD-87E8-4E6B-A6DF-6561CFED7BF8}" destId="{8017A8E0-5E8F-4EAC-970C-2D043B0B1587}" srcOrd="1" destOrd="0" presId="urn:microsoft.com/office/officeart/2008/layout/SquareAccentList"/>
    <dgm:cxn modelId="{7CA9E852-6CE1-4540-AE33-8529E9D6A4E9}" type="presParOf" srcId="{98DEF9D1-517D-4BEA-A655-B185CF6D74EE}" destId="{17BCC214-BCFB-45F4-BF87-D9232C622A47}" srcOrd="1" destOrd="0" presId="urn:microsoft.com/office/officeart/2008/layout/SquareAccentList"/>
    <dgm:cxn modelId="{D44F3753-B001-430A-81CA-EF40872A3EA7}" type="presParOf" srcId="{17BCC214-BCFB-45F4-BF87-D9232C622A47}" destId="{73909548-E7A1-4F57-B2E7-3A3C72E42D97}" srcOrd="0" destOrd="0" presId="urn:microsoft.com/office/officeart/2008/layout/SquareAccentList"/>
    <dgm:cxn modelId="{5741127A-A5CA-4BEA-B287-9E5B0A294988}" type="presParOf" srcId="{17BCC214-BCFB-45F4-BF87-D9232C622A47}" destId="{6C4A7E4B-A0C5-43F1-ABEB-2A5EA01CDA81}" srcOrd="1" destOrd="0" presId="urn:microsoft.com/office/officeart/2008/layout/SquareAccentList"/>
    <dgm:cxn modelId="{3310450E-3682-4896-A78A-FBE8B8FF1527}" type="presParOf" srcId="{98DEF9D1-517D-4BEA-A655-B185CF6D74EE}" destId="{D80A86EC-4CD9-407D-86D1-5D2D5FCC14F1}" srcOrd="2" destOrd="0" presId="urn:microsoft.com/office/officeart/2008/layout/SquareAccentList"/>
    <dgm:cxn modelId="{989E9423-DC52-4299-95E1-E387C2A6E58A}" type="presParOf" srcId="{D80A86EC-4CD9-407D-86D1-5D2D5FCC14F1}" destId="{D72D98D3-A29C-4BA1-911D-AD262A3A880A}" srcOrd="0" destOrd="0" presId="urn:microsoft.com/office/officeart/2008/layout/SquareAccentList"/>
    <dgm:cxn modelId="{5466407B-0985-4595-8481-5ACDE6A3B889}" type="presParOf" srcId="{D80A86EC-4CD9-407D-86D1-5D2D5FCC14F1}" destId="{E48171A7-6FE8-45D3-8BE3-D3E9322B0F85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37A09-E081-47D4-BA58-786CBEB78C98}">
      <dsp:nvSpPr>
        <dsp:cNvPr id="0" name=""/>
        <dsp:cNvSpPr/>
      </dsp:nvSpPr>
      <dsp:spPr>
        <a:xfrm>
          <a:off x="252435" y="332178"/>
          <a:ext cx="5369621" cy="306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A3658-3D7C-4749-A778-2038F3292E83}">
      <dsp:nvSpPr>
        <dsp:cNvPr id="0" name=""/>
        <dsp:cNvSpPr/>
      </dsp:nvSpPr>
      <dsp:spPr>
        <a:xfrm>
          <a:off x="252459" y="508345"/>
          <a:ext cx="394471" cy="1913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C7FAA-2D85-4083-A98D-ED36EFF21646}">
      <dsp:nvSpPr>
        <dsp:cNvPr id="0" name=""/>
        <dsp:cNvSpPr/>
      </dsp:nvSpPr>
      <dsp:spPr>
        <a:xfrm>
          <a:off x="245615" y="0"/>
          <a:ext cx="5369621" cy="230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bg1"/>
            </a:solidFill>
          </a:endParaRPr>
        </a:p>
      </dsp:txBody>
      <dsp:txXfrm>
        <a:off x="245615" y="0"/>
        <a:ext cx="5369621" cy="230984"/>
      </dsp:txXfrm>
    </dsp:sp>
    <dsp:sp modelId="{551C2706-C813-4A6D-B25E-A59DE28B143A}">
      <dsp:nvSpPr>
        <dsp:cNvPr id="0" name=""/>
        <dsp:cNvSpPr/>
      </dsp:nvSpPr>
      <dsp:spPr>
        <a:xfrm>
          <a:off x="259307" y="939757"/>
          <a:ext cx="394462" cy="3944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514DFA-F736-4CD4-8163-0A422104F8AB}">
      <dsp:nvSpPr>
        <dsp:cNvPr id="0" name=""/>
        <dsp:cNvSpPr/>
      </dsp:nvSpPr>
      <dsp:spPr>
        <a:xfrm>
          <a:off x="635172" y="551499"/>
          <a:ext cx="4993747" cy="1170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Федеральный закон от 31 июля 2020 года № 248-ФЗ «О государственном контроле (надзоре) и муниципальном контроле </a:t>
          </a:r>
          <a:b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 Российской Федерации»</a:t>
          </a:r>
          <a:endParaRPr lang="ru-RU" sz="2000" b="0" kern="1200" dirty="0"/>
        </a:p>
      </dsp:txBody>
      <dsp:txXfrm>
        <a:off x="635172" y="551499"/>
        <a:ext cx="4993747" cy="1170973"/>
      </dsp:txXfrm>
    </dsp:sp>
    <dsp:sp modelId="{6B418B4C-D5C0-4002-8FDD-2121B2713E29}">
      <dsp:nvSpPr>
        <dsp:cNvPr id="0" name=""/>
        <dsp:cNvSpPr/>
      </dsp:nvSpPr>
      <dsp:spPr>
        <a:xfrm>
          <a:off x="259307" y="2110730"/>
          <a:ext cx="394462" cy="3944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DCA70-9529-4C66-844E-3FF4BDCC4D7D}">
      <dsp:nvSpPr>
        <dsp:cNvPr id="0" name=""/>
        <dsp:cNvSpPr/>
      </dsp:nvSpPr>
      <dsp:spPr>
        <a:xfrm>
          <a:off x="635172" y="1722472"/>
          <a:ext cx="4993747" cy="1170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667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5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Федеральный закон от 29 декабря 2012 года № 273-ФЗ «Об образовании в Российской Федерации» </a:t>
          </a:r>
          <a:endParaRPr lang="ru-RU" sz="195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35172" y="1722472"/>
        <a:ext cx="4993747" cy="1170973"/>
      </dsp:txXfrm>
    </dsp:sp>
    <dsp:sp modelId="{B94EF679-BF8C-490C-8EDA-9FDF7DF3573A}">
      <dsp:nvSpPr>
        <dsp:cNvPr id="0" name=""/>
        <dsp:cNvSpPr/>
      </dsp:nvSpPr>
      <dsp:spPr>
        <a:xfrm>
          <a:off x="252274" y="3520853"/>
          <a:ext cx="394462" cy="3944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5ABB2F-7C02-4C5D-AFA9-5515C4BE2A59}">
      <dsp:nvSpPr>
        <dsp:cNvPr id="0" name=""/>
        <dsp:cNvSpPr/>
      </dsp:nvSpPr>
      <dsp:spPr>
        <a:xfrm>
          <a:off x="628130" y="3132596"/>
          <a:ext cx="4993747" cy="1170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Постановление Правительства РФ </a:t>
          </a:r>
          <a:b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 25.06.2021 №</a:t>
          </a:r>
          <a:r>
            <a:rPr lang="en-US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 </a:t>
          </a: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997 «Об утверждении Положения о федеральном государственном контроле (надзоре) </a:t>
          </a:r>
          <a:b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 сфере образования»</a:t>
          </a:r>
          <a:endParaRPr lang="ru-RU" sz="2000" b="0" kern="1200" dirty="0"/>
        </a:p>
      </dsp:txBody>
      <dsp:txXfrm>
        <a:off x="628130" y="3132596"/>
        <a:ext cx="4993747" cy="1170973"/>
      </dsp:txXfrm>
    </dsp:sp>
    <dsp:sp modelId="{AC3F30D5-3F90-4F8B-BBA3-A5EB292BD2AD}">
      <dsp:nvSpPr>
        <dsp:cNvPr id="0" name=""/>
        <dsp:cNvSpPr/>
      </dsp:nvSpPr>
      <dsp:spPr>
        <a:xfrm>
          <a:off x="5890537" y="332178"/>
          <a:ext cx="5369621" cy="306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BCC51E-18A8-4DD3-AB73-CDE6070A75E1}">
      <dsp:nvSpPr>
        <dsp:cNvPr id="0" name=""/>
        <dsp:cNvSpPr/>
      </dsp:nvSpPr>
      <dsp:spPr>
        <a:xfrm>
          <a:off x="5890562" y="508345"/>
          <a:ext cx="394471" cy="1913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0910A-0C88-4171-A8FC-9579D1C09B14}">
      <dsp:nvSpPr>
        <dsp:cNvPr id="0" name=""/>
        <dsp:cNvSpPr/>
      </dsp:nvSpPr>
      <dsp:spPr>
        <a:xfrm>
          <a:off x="5883718" y="0"/>
          <a:ext cx="5369621" cy="230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bg1"/>
            </a:solidFill>
          </a:endParaRPr>
        </a:p>
      </dsp:txBody>
      <dsp:txXfrm>
        <a:off x="5883718" y="0"/>
        <a:ext cx="5369621" cy="230984"/>
      </dsp:txXfrm>
    </dsp:sp>
    <dsp:sp modelId="{D159959A-F7E7-48A1-9721-9EC370247F29}">
      <dsp:nvSpPr>
        <dsp:cNvPr id="0" name=""/>
        <dsp:cNvSpPr/>
      </dsp:nvSpPr>
      <dsp:spPr>
        <a:xfrm>
          <a:off x="5897409" y="939757"/>
          <a:ext cx="394462" cy="3944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40061-EFBB-4658-B95B-26A2E87B0E0B}">
      <dsp:nvSpPr>
        <dsp:cNvPr id="0" name=""/>
        <dsp:cNvSpPr/>
      </dsp:nvSpPr>
      <dsp:spPr>
        <a:xfrm>
          <a:off x="6218018" y="551499"/>
          <a:ext cx="5104259" cy="1170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Постановление Правительства РФ </a:t>
          </a:r>
          <a:b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 29.12.2020 № 2328 «О порядке аттестации экспертов, привлекаемых к осуществлению экспертизы в целях государственного контроля (надзора, муниципального контроля»</a:t>
          </a:r>
          <a:endParaRPr lang="ru-RU" sz="2000" b="0" kern="1200" dirty="0">
            <a:solidFill>
              <a:srgbClr val="000000"/>
            </a:solidFill>
          </a:endParaRPr>
        </a:p>
      </dsp:txBody>
      <dsp:txXfrm>
        <a:off x="6218018" y="551499"/>
        <a:ext cx="5104259" cy="1170973"/>
      </dsp:txXfrm>
    </dsp:sp>
    <dsp:sp modelId="{A32F916E-FF74-4506-90B9-0293B57E89C5}">
      <dsp:nvSpPr>
        <dsp:cNvPr id="0" name=""/>
        <dsp:cNvSpPr/>
      </dsp:nvSpPr>
      <dsp:spPr>
        <a:xfrm>
          <a:off x="5883343" y="3257245"/>
          <a:ext cx="394462" cy="3944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364AD5-1D33-4BC6-BDAE-73A6A4FF6259}">
      <dsp:nvSpPr>
        <dsp:cNvPr id="0" name=""/>
        <dsp:cNvSpPr/>
      </dsp:nvSpPr>
      <dsp:spPr>
        <a:xfrm>
          <a:off x="6203936" y="2868987"/>
          <a:ext cx="5104259" cy="11709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Приказ </a:t>
          </a:r>
          <a:r>
            <a:rPr lang="ru-RU" sz="20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Министерства образования </a:t>
          </a:r>
          <a:br>
            <a:rPr lang="ru-RU" sz="20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 молодежной политики Свердловской области от 14.12.2022 № 1190-Д </a:t>
          </a:r>
          <a:br>
            <a:rPr lang="ru-RU" sz="20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20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«Об организации аттестации эксперта, привлекаемого Министерством образования и молодежной политики Свердловской области к осуществлению экспертизы в целях федерального государственного контроля (надзора) в сфере образования»</a:t>
          </a:r>
          <a:endParaRPr lang="ru-RU" sz="2000" kern="1200" dirty="0">
            <a:solidFill>
              <a:srgbClr val="000000"/>
            </a:solidFill>
          </a:endParaRPr>
        </a:p>
      </dsp:txBody>
      <dsp:txXfrm>
        <a:off x="6203936" y="2868987"/>
        <a:ext cx="5104259" cy="11709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B4EE74-100C-4341-B03D-147429C602D1}">
      <dsp:nvSpPr>
        <dsp:cNvPr id="0" name=""/>
        <dsp:cNvSpPr/>
      </dsp:nvSpPr>
      <dsp:spPr>
        <a:xfrm rot="5400000">
          <a:off x="1639005" y="254146"/>
          <a:ext cx="2053861" cy="341757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7D1A3-F513-4CE5-B470-ADE32544183B}">
      <dsp:nvSpPr>
        <dsp:cNvPr id="0" name=""/>
        <dsp:cNvSpPr/>
      </dsp:nvSpPr>
      <dsp:spPr>
        <a:xfrm>
          <a:off x="1296164" y="1275266"/>
          <a:ext cx="3085409" cy="2704542"/>
        </a:xfrm>
        <a:prstGeom prst="rect">
          <a:avLst/>
        </a:prstGeom>
        <a:noFill/>
        <a:ln>
          <a:solidFill>
            <a:srgbClr val="0000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Контрольные (надзорные) мероприятия</a:t>
          </a:r>
          <a:endParaRPr lang="ru-RU" sz="24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Документарная/выездная проверка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Мониторинг безопасности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Выездное </a:t>
          </a: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обследование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1296164" y="1275266"/>
        <a:ext cx="3085409" cy="2704542"/>
      </dsp:txXfrm>
    </dsp:sp>
    <dsp:sp modelId="{AB2DAD55-DC90-44DD-94D0-86B6EFB66E69}">
      <dsp:nvSpPr>
        <dsp:cNvPr id="0" name=""/>
        <dsp:cNvSpPr/>
      </dsp:nvSpPr>
      <dsp:spPr>
        <a:xfrm>
          <a:off x="3799421" y="2540"/>
          <a:ext cx="582152" cy="582152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858695-C735-4688-8C98-0EFDFE6DA405}">
      <dsp:nvSpPr>
        <dsp:cNvPr id="0" name=""/>
        <dsp:cNvSpPr/>
      </dsp:nvSpPr>
      <dsp:spPr>
        <a:xfrm rot="5400000">
          <a:off x="5416149" y="-680511"/>
          <a:ext cx="2053861" cy="341757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971800-EDA3-43AC-9CA0-92A2841804A8}">
      <dsp:nvSpPr>
        <dsp:cNvPr id="0" name=""/>
        <dsp:cNvSpPr/>
      </dsp:nvSpPr>
      <dsp:spPr>
        <a:xfrm>
          <a:off x="5073308" y="340608"/>
          <a:ext cx="3085409" cy="2704542"/>
        </a:xfrm>
        <a:prstGeom prst="rect">
          <a:avLst/>
        </a:prstGeom>
        <a:noFill/>
        <a:ln>
          <a:solidFill>
            <a:srgbClr val="0000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Контрольные (надзорные) действия</a:t>
          </a:r>
          <a:endParaRPr lang="ru-RU" sz="24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Осмотр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Опрос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Получение письменных объяснений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Истребование документов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Экспертиза</a:t>
          </a:r>
          <a:endParaRPr lang="ru-RU" sz="1900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5073308" y="340608"/>
        <a:ext cx="3085409" cy="27045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7E0A6-1E92-484D-A06C-84D9823807B5}">
      <dsp:nvSpPr>
        <dsp:cNvPr id="0" name=""/>
        <dsp:cNvSpPr/>
      </dsp:nvSpPr>
      <dsp:spPr>
        <a:xfrm>
          <a:off x="676342" y="0"/>
          <a:ext cx="5085360" cy="50853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319812-AB04-4851-A811-B5749B06958C}">
      <dsp:nvSpPr>
        <dsp:cNvPr id="0" name=""/>
        <dsp:cNvSpPr/>
      </dsp:nvSpPr>
      <dsp:spPr>
        <a:xfrm>
          <a:off x="3219022" y="509032"/>
          <a:ext cx="3305484" cy="7230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Гражданин РФ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254320" y="544330"/>
        <a:ext cx="3234888" cy="652478"/>
      </dsp:txXfrm>
    </dsp:sp>
    <dsp:sp modelId="{C4B89D2D-D60C-4EF5-A235-D4F5C4EA7DAC}">
      <dsp:nvSpPr>
        <dsp:cNvPr id="0" name=""/>
        <dsp:cNvSpPr/>
      </dsp:nvSpPr>
      <dsp:spPr>
        <a:xfrm>
          <a:off x="3219022" y="1322491"/>
          <a:ext cx="3305484" cy="7230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Не является индивидуальным предпринимателем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254320" y="1357789"/>
        <a:ext cx="3234888" cy="652478"/>
      </dsp:txXfrm>
    </dsp:sp>
    <dsp:sp modelId="{9CEFA9BB-905A-4F01-B4BB-DE8CECCA6743}">
      <dsp:nvSpPr>
        <dsp:cNvPr id="0" name=""/>
        <dsp:cNvSpPr/>
      </dsp:nvSpPr>
      <dsp:spPr>
        <a:xfrm>
          <a:off x="3219022" y="2135950"/>
          <a:ext cx="3305484" cy="7230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Имеет статус эксперта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254320" y="2171248"/>
        <a:ext cx="3234888" cy="652478"/>
      </dsp:txXfrm>
    </dsp:sp>
    <dsp:sp modelId="{7EB45D0E-4191-4E69-ADB8-E97FC2089C9B}">
      <dsp:nvSpPr>
        <dsp:cNvPr id="0" name=""/>
        <dsp:cNvSpPr/>
      </dsp:nvSpPr>
      <dsp:spPr>
        <a:xfrm>
          <a:off x="3219022" y="2949409"/>
          <a:ext cx="3305484" cy="7230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Отсутствует личная заинтересованность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254320" y="2984707"/>
        <a:ext cx="3234888" cy="652478"/>
      </dsp:txXfrm>
    </dsp:sp>
    <dsp:sp modelId="{3F5226C4-BEB9-4175-A0FD-C41CA8F5636A}">
      <dsp:nvSpPr>
        <dsp:cNvPr id="0" name=""/>
        <dsp:cNvSpPr/>
      </dsp:nvSpPr>
      <dsp:spPr>
        <a:xfrm>
          <a:off x="3219022" y="3762868"/>
          <a:ext cx="3305484" cy="72307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Имеет специальные знания, опыт в соответствующей сфере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254320" y="3798166"/>
        <a:ext cx="3234888" cy="6524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6F7D70-DEF8-4294-AC19-A68DA7CB2487}">
      <dsp:nvSpPr>
        <dsp:cNvPr id="0" name=""/>
        <dsp:cNvSpPr/>
      </dsp:nvSpPr>
      <dsp:spPr>
        <a:xfrm>
          <a:off x="354942" y="563038"/>
          <a:ext cx="5251419" cy="176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FCAA68-4C90-46E7-ABB0-E809A5EB4935}">
      <dsp:nvSpPr>
        <dsp:cNvPr id="0" name=""/>
        <dsp:cNvSpPr/>
      </dsp:nvSpPr>
      <dsp:spPr>
        <a:xfrm>
          <a:off x="712794" y="821337"/>
          <a:ext cx="333208" cy="11048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C16CA-B5B4-45BE-ABA5-C6799A6170FD}">
      <dsp:nvSpPr>
        <dsp:cNvPr id="0" name=""/>
        <dsp:cNvSpPr/>
      </dsp:nvSpPr>
      <dsp:spPr>
        <a:xfrm>
          <a:off x="354942" y="0"/>
          <a:ext cx="5251419" cy="559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Права</a:t>
          </a:r>
          <a:endParaRPr lang="ru-RU" sz="35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354942" y="0"/>
        <a:ext cx="5251419" cy="559825"/>
      </dsp:txXfrm>
    </dsp:sp>
    <dsp:sp modelId="{CC19F6C1-E23B-4A27-8276-6A9B602A2063}">
      <dsp:nvSpPr>
        <dsp:cNvPr id="0" name=""/>
        <dsp:cNvSpPr/>
      </dsp:nvSpPr>
      <dsp:spPr>
        <a:xfrm>
          <a:off x="381151" y="1160138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9A28A3-A576-45D0-92BD-6361B7EAAB7C}">
      <dsp:nvSpPr>
        <dsp:cNvPr id="0" name=""/>
        <dsp:cNvSpPr/>
      </dsp:nvSpPr>
      <dsp:spPr>
        <a:xfrm>
          <a:off x="688702" y="910251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знакомиться с документами и материалами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88702" y="910251"/>
        <a:ext cx="4883820" cy="776689"/>
      </dsp:txXfrm>
    </dsp:sp>
    <dsp:sp modelId="{A8370A27-50F9-41F7-8A0A-6D42E333B27A}">
      <dsp:nvSpPr>
        <dsp:cNvPr id="0" name=""/>
        <dsp:cNvSpPr/>
      </dsp:nvSpPr>
      <dsp:spPr>
        <a:xfrm>
          <a:off x="381151" y="1982493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7584C-682F-4E28-B27A-8E0D5285706E}">
      <dsp:nvSpPr>
        <dsp:cNvPr id="0" name=""/>
        <dsp:cNvSpPr/>
      </dsp:nvSpPr>
      <dsp:spPr>
        <a:xfrm>
          <a:off x="688702" y="1732610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отказаться от осуществления экспертизы, если поставленные вопросы находятся вне компетенции, или от представления ответов на вопросы, не входящие в компетенцию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88702" y="1732610"/>
        <a:ext cx="4883820" cy="776689"/>
      </dsp:txXfrm>
    </dsp:sp>
    <dsp:sp modelId="{87AA1766-B6E9-4929-AAD1-B80B5BA66E8F}">
      <dsp:nvSpPr>
        <dsp:cNvPr id="0" name=""/>
        <dsp:cNvSpPr/>
      </dsp:nvSpPr>
      <dsp:spPr>
        <a:xfrm>
          <a:off x="381151" y="2892825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8BB87-4A23-4C8E-9002-C64101609EAD}">
      <dsp:nvSpPr>
        <dsp:cNvPr id="0" name=""/>
        <dsp:cNvSpPr/>
      </dsp:nvSpPr>
      <dsp:spPr>
        <a:xfrm>
          <a:off x="688702" y="2642944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запросить дополнительные материалы и документы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88702" y="2642944"/>
        <a:ext cx="4883820" cy="776689"/>
      </dsp:txXfrm>
    </dsp:sp>
    <dsp:sp modelId="{767D6F5E-2FDF-4330-A470-96D11E7F21B4}">
      <dsp:nvSpPr>
        <dsp:cNvPr id="0" name=""/>
        <dsp:cNvSpPr/>
      </dsp:nvSpPr>
      <dsp:spPr>
        <a:xfrm>
          <a:off x="358497" y="3600703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31B6D1-54EC-42B1-AC59-7F4FD4125C08}">
      <dsp:nvSpPr>
        <dsp:cNvPr id="0" name=""/>
        <dsp:cNvSpPr/>
      </dsp:nvSpPr>
      <dsp:spPr>
        <a:xfrm>
          <a:off x="666050" y="3350819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уточнять поставленные перед ними вопросы 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66050" y="3350819"/>
        <a:ext cx="4883820" cy="776689"/>
      </dsp:txXfrm>
    </dsp:sp>
    <dsp:sp modelId="{CAEA3ADE-5890-4B5A-B553-D1C60ACAA3CF}">
      <dsp:nvSpPr>
        <dsp:cNvPr id="0" name=""/>
        <dsp:cNvSpPr/>
      </dsp:nvSpPr>
      <dsp:spPr>
        <a:xfrm>
          <a:off x="381148" y="4429248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BF8D1F-C1E4-4B5C-85A0-3E6F8A866B24}">
      <dsp:nvSpPr>
        <dsp:cNvPr id="0" name=""/>
        <dsp:cNvSpPr/>
      </dsp:nvSpPr>
      <dsp:spPr>
        <a:xfrm>
          <a:off x="688702" y="4221566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включать в заключение выводы об обстоятельствах, которые имеют значение </a:t>
          </a:r>
          <a:b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</a:br>
          <a:r>
            <a:rPr lang="ru-RU" sz="18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и в отношении которых не были поставлены вопросы</a:t>
          </a:r>
          <a:endParaRPr lang="ru-RU" sz="18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88702" y="4221566"/>
        <a:ext cx="4883820" cy="776689"/>
      </dsp:txXfrm>
    </dsp:sp>
    <dsp:sp modelId="{3ED7680E-88F3-4680-A0B5-D10DC5174E0D}">
      <dsp:nvSpPr>
        <dsp:cNvPr id="0" name=""/>
        <dsp:cNvSpPr/>
      </dsp:nvSpPr>
      <dsp:spPr>
        <a:xfrm>
          <a:off x="5833146" y="563038"/>
          <a:ext cx="5251419" cy="1769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782D2B-3BF0-480A-8134-19EDB28D5E08}">
      <dsp:nvSpPr>
        <dsp:cNvPr id="0" name=""/>
        <dsp:cNvSpPr/>
      </dsp:nvSpPr>
      <dsp:spPr>
        <a:xfrm>
          <a:off x="6190998" y="821337"/>
          <a:ext cx="333208" cy="11048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4799F-4453-4067-AF60-DD49A93595D1}">
      <dsp:nvSpPr>
        <dsp:cNvPr id="0" name=""/>
        <dsp:cNvSpPr/>
      </dsp:nvSpPr>
      <dsp:spPr>
        <a:xfrm>
          <a:off x="5833146" y="0"/>
          <a:ext cx="5251419" cy="559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Обязанности</a:t>
          </a:r>
          <a:endParaRPr lang="ru-RU" sz="35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5833146" y="0"/>
        <a:ext cx="5251419" cy="559825"/>
      </dsp:txXfrm>
    </dsp:sp>
    <dsp:sp modelId="{881CB668-FC55-4EE0-A6B3-2A1699C62915}">
      <dsp:nvSpPr>
        <dsp:cNvPr id="0" name=""/>
        <dsp:cNvSpPr/>
      </dsp:nvSpPr>
      <dsp:spPr>
        <a:xfrm>
          <a:off x="5848450" y="1276142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7A8E0-5E8F-4EAC-970C-2D043B0B1587}">
      <dsp:nvSpPr>
        <dsp:cNvPr id="0" name=""/>
        <dsp:cNvSpPr/>
      </dsp:nvSpPr>
      <dsp:spPr>
        <a:xfrm>
          <a:off x="6213981" y="1054397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подготовить заключение 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213981" y="1054397"/>
        <a:ext cx="4883820" cy="776689"/>
      </dsp:txXfrm>
    </dsp:sp>
    <dsp:sp modelId="{73909548-E7A1-4F57-B2E7-3A3C72E42D97}">
      <dsp:nvSpPr>
        <dsp:cNvPr id="0" name=""/>
        <dsp:cNvSpPr/>
      </dsp:nvSpPr>
      <dsp:spPr>
        <a:xfrm>
          <a:off x="5848450" y="2052831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A7E4B-A0C5-43F1-ABEB-2A5EA01CDA81}">
      <dsp:nvSpPr>
        <dsp:cNvPr id="0" name=""/>
        <dsp:cNvSpPr/>
      </dsp:nvSpPr>
      <dsp:spPr>
        <a:xfrm>
          <a:off x="6213981" y="1831086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не разглашать сведения и не передавать их третьим лицам 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213981" y="1831086"/>
        <a:ext cx="4883820" cy="776689"/>
      </dsp:txXfrm>
    </dsp:sp>
    <dsp:sp modelId="{D72D98D3-A29C-4BA1-911D-AD262A3A880A}">
      <dsp:nvSpPr>
        <dsp:cNvPr id="0" name=""/>
        <dsp:cNvSpPr/>
      </dsp:nvSpPr>
      <dsp:spPr>
        <a:xfrm>
          <a:off x="5848450" y="2829521"/>
          <a:ext cx="333199" cy="3331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8171A7-6FE8-45D3-8BE3-D3E9322B0F85}">
      <dsp:nvSpPr>
        <dsp:cNvPr id="0" name=""/>
        <dsp:cNvSpPr/>
      </dsp:nvSpPr>
      <dsp:spPr>
        <a:xfrm>
          <a:off x="6213981" y="2607776"/>
          <a:ext cx="4883820" cy="77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rPr>
            <a:t>соблюдать сроки</a:t>
          </a:r>
          <a:endParaRPr lang="ru-RU" sz="1900" kern="1200" dirty="0">
            <a:solidFill>
              <a:srgbClr val="000000"/>
            </a:solidFill>
            <a:latin typeface="Liberation Serif" panose="02020603050405020304" pitchFamily="18" charset="0"/>
            <a:ea typeface="Liberation Serif" panose="02020603050405020304" pitchFamily="18" charset="0"/>
            <a:cs typeface="Liberation Serif" panose="02020603050405020304" pitchFamily="18" charset="0"/>
          </a:endParaRPr>
        </a:p>
      </dsp:txBody>
      <dsp:txXfrm>
        <a:off x="6213981" y="2607776"/>
        <a:ext cx="4883820" cy="776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43B0-6588-425C-9A33-05B32FC3705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7EE88-73AA-49C3-93A2-1A1B562DD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615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1FFFC-3FD2-4C13-A658-8CCED20D8E54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B399C-868C-4E67-8324-8D8802146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868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581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278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43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93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804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B399C-868C-4E67-8324-8D880214676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802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0747" y="1695876"/>
            <a:ext cx="7007257" cy="181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0746" y="3630318"/>
            <a:ext cx="7007258" cy="14413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138501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145" y="-1145798"/>
            <a:ext cx="3546187" cy="354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8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338" y="503107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1338" y="3382832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71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606699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728" y="131974"/>
            <a:ext cx="1324191" cy="132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98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465297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728" y="131974"/>
            <a:ext cx="1324191" cy="132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5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9482563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728" y="131974"/>
            <a:ext cx="1324191" cy="132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40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6564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941" y="160256"/>
            <a:ext cx="1211344" cy="12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12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6564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796" y="127402"/>
            <a:ext cx="1211344" cy="12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45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56598"/>
            <a:ext cx="5835977" cy="26608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60" y="127402"/>
            <a:ext cx="1211344" cy="12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25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796" y="127402"/>
            <a:ext cx="1211344" cy="12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13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696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3524" y="249810"/>
            <a:ext cx="3581383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31" y="249811"/>
            <a:ext cx="7626284" cy="59436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43524" y="1850010"/>
            <a:ext cx="358138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47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198" y="1639315"/>
            <a:ext cx="9043447" cy="181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198" y="3573757"/>
            <a:ext cx="6441649" cy="14413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138501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066F32-1377-43F8-A1C8-A41B3062252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31" y="-982884"/>
            <a:ext cx="3310569" cy="331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92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3728" y="249810"/>
            <a:ext cx="590117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31" y="249811"/>
            <a:ext cx="5109328" cy="59436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23728" y="1850010"/>
            <a:ext cx="590117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62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1002" y="249810"/>
            <a:ext cx="3553905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31" y="249811"/>
            <a:ext cx="7532016" cy="59436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71002" y="1850010"/>
            <a:ext cx="355390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64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5448" y="249810"/>
            <a:ext cx="5929460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31" y="249811"/>
            <a:ext cx="5165889" cy="59436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95448" y="1850010"/>
            <a:ext cx="592946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18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48" y="636310"/>
            <a:ext cx="515565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399245" y="0"/>
            <a:ext cx="579275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8448" y="2236510"/>
            <a:ext cx="5155659" cy="24297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509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3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26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421" y="365125"/>
            <a:ext cx="9889503" cy="1325563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941" y="160256"/>
            <a:ext cx="1211344" cy="121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28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rgbClr val="E1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5950" y="1875934"/>
            <a:ext cx="5533534" cy="318626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941" y="160256"/>
            <a:ext cx="1211344" cy="1211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42"/>
          <a:stretch/>
        </p:blipFill>
        <p:spPr>
          <a:xfrm>
            <a:off x="-454012" y="160256"/>
            <a:ext cx="4942797" cy="628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84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7352" y="1875934"/>
            <a:ext cx="5533534" cy="318626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941" y="160256"/>
            <a:ext cx="1211344" cy="12113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919" y="1564849"/>
            <a:ext cx="5646246" cy="34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80456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728" y="131974"/>
            <a:ext cx="1324191" cy="132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29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118023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051" y="-1479951"/>
            <a:ext cx="4195713" cy="419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37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-1164619"/>
            <a:ext cx="3747155" cy="374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648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B47851-DA4D-4A17-8539-378C5F17D266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66F32-1377-43F8-A1C8-A41B3062252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-1164619"/>
            <a:ext cx="3747155" cy="374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6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578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0" r:id="rId3"/>
    <p:sldLayoutId id="2147483671" r:id="rId4"/>
    <p:sldLayoutId id="2147483672" r:id="rId5"/>
    <p:sldLayoutId id="2147483650" r:id="rId6"/>
    <p:sldLayoutId id="2147483664" r:id="rId7"/>
    <p:sldLayoutId id="2147483665" r:id="rId8"/>
    <p:sldLayoutId id="2147483651" r:id="rId9"/>
    <p:sldLayoutId id="2147483670" r:id="rId10"/>
    <p:sldLayoutId id="2147483652" r:id="rId11"/>
    <p:sldLayoutId id="2147483666" r:id="rId12"/>
    <p:sldLayoutId id="2147483653" r:id="rId13"/>
    <p:sldLayoutId id="2147483654" r:id="rId14"/>
    <p:sldLayoutId id="2147483667" r:id="rId15"/>
    <p:sldLayoutId id="2147483668" r:id="rId16"/>
    <p:sldLayoutId id="2147483655" r:id="rId17"/>
    <p:sldLayoutId id="2147483673" r:id="rId18"/>
    <p:sldLayoutId id="2147483656" r:id="rId19"/>
    <p:sldLayoutId id="2147483661" r:id="rId20"/>
    <p:sldLayoutId id="2147483662" r:id="rId21"/>
    <p:sldLayoutId id="2147483663" r:id="rId22"/>
    <p:sldLayoutId id="2147483657" r:id="rId23"/>
    <p:sldLayoutId id="2147483658" r:id="rId24"/>
    <p:sldLayoutId id="2147483659" r:id="rId2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928" y="1185948"/>
            <a:ext cx="11496500" cy="3075710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dirty="0" smtClean="0"/>
              <a:t> </a:t>
            </a:r>
            <a:r>
              <a:rPr lang="ru-RU" sz="4000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роли эксперта при осуществлении федерального государственного контроля (надзора) в сфере образования </a:t>
            </a:r>
            <a:endParaRPr lang="ru-RU" sz="1800" b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2928" y="4901134"/>
            <a:ext cx="6175814" cy="144130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Елена Германовна Темко, </a:t>
            </a:r>
            <a:b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начальник отдела контроля и надзора </a:t>
            </a:r>
            <a:b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управления надзора и контроля в сфере образования Министерства образования и молодежной политики Свердловской области, 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8 (343) 312-00-04 (доб. 180), </a:t>
            </a:r>
            <a:r>
              <a:rPr lang="en-US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e.temko@egov66.ru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6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951" y="6013444"/>
            <a:ext cx="8529919" cy="611473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0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52" y="277440"/>
            <a:ext cx="10107198" cy="1097915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Федеральный государственный контроль (надзор) </a:t>
            </a:r>
            <a:br>
              <a:rPr lang="ru-RU" sz="3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3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сфере образования</a:t>
            </a:r>
            <a:r>
              <a:rPr lang="ru-RU" sz="2900" b="1" dirty="0" smtClean="0">
                <a:solidFill>
                  <a:srgbClr val="38394A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/>
            </a:r>
            <a:br>
              <a:rPr lang="ru-RU" sz="2900" b="1" dirty="0" smtClean="0">
                <a:solidFill>
                  <a:srgbClr val="38394A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Правовые основания</a:t>
            </a:r>
            <a:br>
              <a:rPr lang="ru-RU" sz="1600" b="1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endParaRPr lang="ru-RU" sz="1400" dirty="0">
              <a:solidFill>
                <a:srgbClr val="00000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96525134"/>
              </p:ext>
            </p:extLst>
          </p:nvPr>
        </p:nvGraphicFramePr>
        <p:xfrm>
          <a:off x="311886" y="1630326"/>
          <a:ext cx="11554211" cy="4990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386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52" y="234337"/>
            <a:ext cx="10107198" cy="1097915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Контрольные (надзорные) мероприятия</a:t>
            </a:r>
            <a:br>
              <a:rPr lang="ru-RU" sz="3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3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и контрольные (надзорные) действия</a:t>
            </a:r>
            <a:endParaRPr lang="ru-RU" sz="3400" dirty="0">
              <a:solidFill>
                <a:srgbClr val="000000"/>
              </a:solidFill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4005227971"/>
              </p:ext>
            </p:extLst>
          </p:nvPr>
        </p:nvGraphicFramePr>
        <p:xfrm>
          <a:off x="215152" y="1484143"/>
          <a:ext cx="9115865" cy="3981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70032" y="4601527"/>
            <a:ext cx="68830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Экспертиза –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контрольное (надзорное) действие, заключающееся в проведении исследований по вопросам,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разрешение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которых требует специальных знаний в различных областях науки,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техники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, искусства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или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ремесла и которые поставлены перед экспертом в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рамках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контрольного (надзорного) мероприятия в целях оценки соблюдения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контролируемым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лицом обязательных требований (статья 84 Федерального закона № 248-ФЗ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</a:t>
            </a:r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31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52" y="234337"/>
            <a:ext cx="10107198" cy="1097915"/>
          </a:xfrm>
        </p:spPr>
        <p:txBody>
          <a:bodyPr anchor="ctr"/>
          <a:lstStyle/>
          <a:p>
            <a:pPr lvl="0" algn="ctr"/>
            <a:r>
              <a:rPr lang="ru-RU" sz="3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Правовой статус эксперта</a:t>
            </a:r>
            <a:br>
              <a:rPr lang="ru-RU" sz="3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статья </a:t>
            </a: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33 </a:t>
            </a:r>
            <a:r>
              <a:rPr lang="ru-RU" sz="18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Федерального закона от 31 июля 2020 года № 248-ФЗ </a:t>
            </a:r>
            <a:br>
              <a:rPr lang="ru-RU" sz="18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«О государственном контроле (надзоре) и муниципальном контроле в Российской Федерации</a:t>
            </a: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»</a:t>
            </a:r>
            <a:endParaRPr lang="ru-RU" sz="1800" dirty="0">
              <a:solidFill>
                <a:srgbClr val="000000"/>
              </a:solidFill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5864773" y="1593584"/>
            <a:ext cx="5433848" cy="704551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770299266"/>
              </p:ext>
            </p:extLst>
          </p:nvPr>
        </p:nvGraphicFramePr>
        <p:xfrm>
          <a:off x="71151" y="1260252"/>
          <a:ext cx="7200849" cy="5085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72000" y="1945859"/>
            <a:ext cx="43412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Ответственность</a:t>
            </a:r>
          </a:p>
          <a:p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дачу заведомо ложного заключения эксперт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несет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ответственность, </a:t>
            </a:r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чем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эксперт должен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быть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предупрежден.</a:t>
            </a:r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Статья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19.26 Кодекса Российской Федерации об административных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правонарушениях –  административная ответственность.</a:t>
            </a:r>
          </a:p>
          <a:p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При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недостоверности или необъективности результатов деятельности эксперта – прекращение действия аттестации эксперта</a:t>
            </a:r>
          </a:p>
        </p:txBody>
      </p:sp>
    </p:spTree>
    <p:extLst>
      <p:ext uri="{BB962C8B-B14F-4D97-AF65-F5344CB8AC3E}">
        <p14:creationId xmlns:p14="http://schemas.microsoft.com/office/powerpoint/2010/main" val="2792044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693" y="293998"/>
            <a:ext cx="9380456" cy="7472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Экспертиза</a:t>
            </a:r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693" y="3619693"/>
            <a:ext cx="11456953" cy="2527465"/>
          </a:xfrm>
        </p:spPr>
        <p:txBody>
          <a:bodyPr/>
          <a:lstStyle/>
          <a:p>
            <a:pPr algn="just"/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Основание – поручение контрольного (надзорного) органа (экспертное задание)</a:t>
            </a: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Место осуществления экспертизы </a:t>
            </a:r>
            <a:r>
              <a:rPr lang="ru-RU" sz="22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</a:t>
            </a:r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место нахождения контролируемого лица (выездная) или место нахождения эксперта (документарная)</a:t>
            </a: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Время (срок) осуществления экспертизы </a:t>
            </a:r>
            <a:r>
              <a:rPr lang="ru-RU" sz="22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– </a:t>
            </a:r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индивидуально, не более срока проведения контрольного (надзорного) мероприятия (5 рабочих дней / 10 рабочих дней)</a:t>
            </a:r>
          </a:p>
          <a:p>
            <a:pPr algn="just"/>
            <a:r>
              <a:rPr lang="ru-RU" sz="22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Результаты оформляются экспертным заключением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4693" y="1553377"/>
            <a:ext cx="11456953" cy="19389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контрольное (надзорное) действие, заключающееся в проведении исследований по вопросам, разрешение которых требует специальных знаний в различных областях науки, техники, искусства или ремесла и которые поставлены перед экспертом в рамках контрольного (надзорного) мероприятия в целях оценки соблюдения контролируемым лицом обязательных требований</a:t>
            </a:r>
            <a:endParaRPr lang="ru-RU" sz="2200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693" y="927974"/>
            <a:ext cx="114569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статья 84 Федерального закона от 31 июля 2020 года № 248-ФЗ </a:t>
            </a:r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pPr lvl="0" algn="ctr"/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«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государственном контроле (надзоре) и муниципальном контроле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Российской Федерации»</a:t>
            </a:r>
            <a:endParaRPr lang="ru-RU" dirty="0"/>
          </a:p>
          <a:p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971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2270" y="201286"/>
            <a:ext cx="10107198" cy="1059380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6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Права и обязанности эксперта </a:t>
            </a:r>
            <a:br>
              <a:rPr lang="ru-RU" sz="36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при осуществлении экспертизы 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5864773" y="1593584"/>
            <a:ext cx="5433848" cy="704551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815662500"/>
              </p:ext>
            </p:extLst>
          </p:nvPr>
        </p:nvGraphicFramePr>
        <p:xfrm>
          <a:off x="292270" y="1387883"/>
          <a:ext cx="11447219" cy="5287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056895" y="3587886"/>
            <a:ext cx="3795525" cy="413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76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358" y="437422"/>
            <a:ext cx="9380456" cy="7472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Задачи экспертизы </a:t>
            </a:r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0885" y="2982908"/>
            <a:ext cx="4755142" cy="76420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1) установление фактов, </a:t>
            </a: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обстоятельств </a:t>
            </a:r>
            <a:b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 установление тождества или </a:t>
            </a: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различия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268" y="1446005"/>
            <a:ext cx="4814964" cy="46491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Предмет ФГК(Н):</a:t>
            </a:r>
            <a:endParaRPr lang="ru-RU" sz="2000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1) соблюдение обязательных требований, установленных законодательством об образовании, в том числе лицензионных требований к образовательной деятельности и требований, установленных федеральными государственными образовательными стандартами, и требований к выполнению </a:t>
            </a:r>
            <a:r>
              <a:rPr lang="ru-RU" sz="2000" dirty="0" err="1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аккредитационных</a:t>
            </a:r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показателей</a:t>
            </a:r>
            <a:endParaRPr lang="ru-RU" sz="2000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2) соблюдение требований по обеспечению доступности для инвалидов объектов социальной, инженерной и транспортной инфраструктур и предоставляемых </a:t>
            </a: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услуг</a:t>
            </a:r>
            <a:endParaRPr lang="ru-RU" sz="2000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115" y="1481926"/>
            <a:ext cx="981541" cy="9815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70115" y="445549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Например, соблюдение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требований к приему для обучения, соблюдение требований к организации образовательной деятельности, соблюдение лицензионных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требований или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соответствие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образовательной программы федеральному государственному образовательному стандарту, выполнение </a:t>
            </a:r>
            <a:r>
              <a:rPr lang="ru-RU" dirty="0" err="1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аккредитационных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показателей</a:t>
            </a:r>
            <a:endParaRPr lang="ru-RU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86231" y="3231597"/>
            <a:ext cx="5687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86231" y="3500956"/>
            <a:ext cx="5616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6451656" y="1778335"/>
            <a:ext cx="5457224" cy="7642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- обязательные требования в сфере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077412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35540" y="1222059"/>
            <a:ext cx="10495536" cy="1184032"/>
          </a:xfrm>
          <a:ln>
            <a:noFill/>
          </a:ln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Квалификационный экзамен                 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Проведение совещаний (</a:t>
            </a:r>
            <a:r>
              <a:rPr lang="ru-RU" sz="1800" dirty="0" err="1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вебинары</a:t>
            </a: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 с кандидатами и экспертами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Участие в публичных мероприятиях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Изучение материалов по государственному контролю (надзору), размещенных на сайте Министерства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5083" y="423706"/>
            <a:ext cx="10403294" cy="7472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900" dirty="0" smtClean="0">
                <a:solidFill>
                  <a:srgbClr val="000000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Взаимодействие с кандидатами и экспертами</a:t>
            </a:r>
            <a:endParaRPr lang="ru-RU" sz="3900" dirty="0">
              <a:solidFill>
                <a:srgbClr val="000000"/>
              </a:solidFill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40" y="3074441"/>
            <a:ext cx="8808504" cy="36066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344" y="2921773"/>
            <a:ext cx="1409700" cy="1409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320" y="4720303"/>
            <a:ext cx="4045312" cy="1719315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521320" y="3012558"/>
            <a:ext cx="3306401" cy="467834"/>
          </a:xfrm>
          <a:prstGeom prst="round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167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657" y="255058"/>
            <a:ext cx="9380456" cy="1325563"/>
          </a:xfrm>
        </p:spPr>
        <p:txBody>
          <a:bodyPr/>
          <a:lstStyle/>
          <a:p>
            <a:r>
              <a:rPr lang="ru-RU" sz="3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Официальный сайт Министерства образования </a:t>
            </a:r>
            <a:br>
              <a:rPr lang="ru-RU" sz="3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3400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молодежной политики Свердловской области</a:t>
            </a:r>
            <a:endParaRPr lang="ru-RU" sz="3400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7693"/>
          <a:stretch/>
        </p:blipFill>
        <p:spPr>
          <a:xfrm>
            <a:off x="573656" y="1539999"/>
            <a:ext cx="10888242" cy="513016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140014" y="5672605"/>
            <a:ext cx="2981642" cy="664400"/>
          </a:xfrm>
          <a:prstGeom prst="round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6098" y="1539999"/>
            <a:ext cx="6105344" cy="618979"/>
          </a:xfrm>
          <a:prstGeom prst="round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9704" y="1224523"/>
            <a:ext cx="1050038" cy="105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3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38394A"/>
      </a:dk1>
      <a:lt1>
        <a:srgbClr val="FFFFFF"/>
      </a:lt1>
      <a:dk2>
        <a:srgbClr val="0083C7"/>
      </a:dk2>
      <a:lt2>
        <a:srgbClr val="E1EDFF"/>
      </a:lt2>
      <a:accent1>
        <a:srgbClr val="2CB6B8"/>
      </a:accent1>
      <a:accent2>
        <a:srgbClr val="179DC1"/>
      </a:accent2>
      <a:accent3>
        <a:srgbClr val="292A37"/>
      </a:accent3>
      <a:accent4>
        <a:srgbClr val="5BCECE"/>
      </a:accent4>
      <a:accent5>
        <a:srgbClr val="13375B"/>
      </a:accent5>
      <a:accent6>
        <a:srgbClr val="6382C6"/>
      </a:accent6>
      <a:hlink>
        <a:srgbClr val="13375B"/>
      </a:hlink>
      <a:folHlink>
        <a:srgbClr val="954F72"/>
      </a:folHlink>
    </a:clrScheme>
    <a:fontScheme name="Другая 2">
      <a:majorFont>
        <a:latin typeface="Muller Bold"/>
        <a:ea typeface=""/>
        <a:cs typeface=""/>
      </a:majorFont>
      <a:minorFont>
        <a:latin typeface="Muller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</TotalTime>
  <Words>538</Words>
  <Application>Microsoft Office PowerPoint</Application>
  <PresentationFormat>Широкоэкранный</PresentationFormat>
  <Paragraphs>76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Liberation Serif</vt:lpstr>
      <vt:lpstr>Muller Bold</vt:lpstr>
      <vt:lpstr>Calibri</vt:lpstr>
      <vt:lpstr>Muller Medium</vt:lpstr>
      <vt:lpstr>Тема Office</vt:lpstr>
      <vt:lpstr> О роли эксперта при осуществлении федерального государственного контроля (надзора) в сфере образования </vt:lpstr>
      <vt:lpstr>Федеральный государственный контроль (надзор)  в сфере образования Правовые основания </vt:lpstr>
      <vt:lpstr>Контрольные (надзорные) мероприятия  и контрольные (надзорные) действия</vt:lpstr>
      <vt:lpstr>Правовой статус эксперта статья 33 Федерального закона от 31 июля 2020 года № 248-ФЗ  «О государственном контроле (надзоре) и муниципальном контроле в Российской Федерации»</vt:lpstr>
      <vt:lpstr>Экспертиза</vt:lpstr>
      <vt:lpstr>Права и обязанности эксперта  при осуществлении экспертизы </vt:lpstr>
      <vt:lpstr>Задачи экспертизы </vt:lpstr>
      <vt:lpstr>Презентация PowerPoint</vt:lpstr>
      <vt:lpstr>Официальный сайт Министерства образования  и молодежной политики Свердловской области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Бельтюков Никита Игоревич</dc:creator>
  <cp:lastModifiedBy>Бородина Екатерина Михайловна</cp:lastModifiedBy>
  <cp:revision>147</cp:revision>
  <cp:lastPrinted>2024-03-22T04:30:33Z</cp:lastPrinted>
  <dcterms:created xsi:type="dcterms:W3CDTF">2023-01-12T08:27:52Z</dcterms:created>
  <dcterms:modified xsi:type="dcterms:W3CDTF">2024-03-22T09:11:55Z</dcterms:modified>
</cp:coreProperties>
</file>