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</p:sldMasterIdLst>
  <p:notesMasterIdLst>
    <p:notesMasterId r:id="rId23"/>
  </p:notesMasterIdLst>
  <p:sldIdLst>
    <p:sldId id="256" r:id="rId3"/>
    <p:sldId id="257" r:id="rId4"/>
    <p:sldId id="258" r:id="rId5"/>
    <p:sldId id="260" r:id="rId6"/>
    <p:sldId id="349" r:id="rId7"/>
    <p:sldId id="261" r:id="rId8"/>
    <p:sldId id="348" r:id="rId9"/>
    <p:sldId id="262" r:id="rId10"/>
    <p:sldId id="336" r:id="rId11"/>
    <p:sldId id="337" r:id="rId12"/>
    <p:sldId id="338" r:id="rId13"/>
    <p:sldId id="339" r:id="rId14"/>
    <p:sldId id="353" r:id="rId15"/>
    <p:sldId id="354" r:id="rId16"/>
    <p:sldId id="355" r:id="rId17"/>
    <p:sldId id="356" r:id="rId18"/>
    <p:sldId id="281" r:id="rId19"/>
    <p:sldId id="341" r:id="rId20"/>
    <p:sldId id="344" r:id="rId21"/>
    <p:sldId id="346" r:id="rId22"/>
  </p:sldIdLst>
  <p:sldSz cx="12192000" cy="6858000"/>
  <p:notesSz cx="6858000" cy="9144000"/>
  <p:embeddedFontLst>
    <p:embeddedFont>
      <p:font typeface="Gilroy ExtraBold" panose="00000900000000000000" pitchFamily="50" charset="-52"/>
      <p:bold r:id="rId24"/>
    </p:embeddedFont>
    <p:embeddedFont>
      <p:font typeface="Wingdings 2" panose="05020102010507070707" pitchFamily="18" charset="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ilroy Medium" panose="00000600000000000000" pitchFamily="2" charset="-52"/>
      <p:regular r:id="rId30"/>
    </p:embeddedFont>
    <p:embeddedFont>
      <p:font typeface="Liberation Serif" panose="02020603050405020304" pitchFamily="18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37"/>
    <a:srgbClr val="247DB3"/>
    <a:srgbClr val="EDAA0E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45F15-4651-4CD4-852B-0789CD6C6E12}" v="211" dt="2020-04-06T13:35:35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45" autoAdjust="0"/>
    <p:restoredTop sz="86432" autoAdjust="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89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Бельтюков" userId="0739c7cd21f935ba" providerId="LiveId" clId="{4E945F15-4651-4CD4-852B-0789CD6C6E12}"/>
    <pc:docChg chg="undo redo custSel addSld delSld modSld">
      <pc:chgData name="Никита Бельтюков" userId="0739c7cd21f935ba" providerId="LiveId" clId="{4E945F15-4651-4CD4-852B-0789CD6C6E12}" dt="2020-04-06T13:38:47.193" v="1819" actId="20577"/>
      <pc:docMkLst>
        <pc:docMk/>
      </pc:docMkLst>
      <pc:sldChg chg="modSp">
        <pc:chgData name="Никита Бельтюков" userId="0739c7cd21f935ba" providerId="LiveId" clId="{4E945F15-4651-4CD4-852B-0789CD6C6E12}" dt="2020-03-30T11:09:17.294" v="96" actId="1076"/>
        <pc:sldMkLst>
          <pc:docMk/>
          <pc:sldMk cId="1961296313" sldId="256"/>
        </pc:sldMkLst>
        <pc:spChg chg="mod">
          <ac:chgData name="Никита Бельтюков" userId="0739c7cd21f935ba" providerId="LiveId" clId="{4E945F15-4651-4CD4-852B-0789CD6C6E12}" dt="2020-03-30T11:09:14.231" v="95" actId="1076"/>
          <ac:spMkLst>
            <pc:docMk/>
            <pc:sldMk cId="1961296313" sldId="256"/>
            <ac:spMk id="2" creationId="{00000000-0000-0000-0000-000000000000}"/>
          </ac:spMkLst>
        </pc:spChg>
        <pc:spChg chg="mod">
          <ac:chgData name="Никита Бельтюков" userId="0739c7cd21f935ba" providerId="LiveId" clId="{4E945F15-4651-4CD4-852B-0789CD6C6E12}" dt="2020-03-30T11:09:17.294" v="96" actId="1076"/>
          <ac:spMkLst>
            <pc:docMk/>
            <pc:sldMk cId="1961296313" sldId="256"/>
            <ac:spMk id="3" creationId="{00000000-0000-0000-0000-000000000000}"/>
          </ac:spMkLst>
        </pc:spChg>
      </pc:sldChg>
      <pc:sldChg chg="addSp delSp modSp">
        <pc:chgData name="Никита Бельтюков" userId="0739c7cd21f935ba" providerId="LiveId" clId="{4E945F15-4651-4CD4-852B-0789CD6C6E12}" dt="2020-03-30T11:14:53.015" v="144" actId="20577"/>
        <pc:sldMkLst>
          <pc:docMk/>
          <pc:sldMk cId="2412624856" sldId="257"/>
        </pc:sldMkLst>
        <pc:spChg chg="del mod">
          <ac:chgData name="Никита Бельтюков" userId="0739c7cd21f935ba" providerId="LiveId" clId="{4E945F15-4651-4CD4-852B-0789CD6C6E12}" dt="2020-03-30T11:08:52.035" v="83" actId="478"/>
          <ac:spMkLst>
            <pc:docMk/>
            <pc:sldMk cId="2412624856" sldId="257"/>
            <ac:spMk id="2" creationId="{00000000-0000-0000-0000-000000000000}"/>
          </ac:spMkLst>
        </pc:spChg>
        <pc:spChg chg="add mod ord">
          <ac:chgData name="Никита Бельтюков" userId="0739c7cd21f935ba" providerId="LiveId" clId="{4E945F15-4651-4CD4-852B-0789CD6C6E12}" dt="2020-03-30T11:06:03.805" v="13" actId="167"/>
          <ac:spMkLst>
            <pc:docMk/>
            <pc:sldMk cId="2412624856" sldId="257"/>
            <ac:spMk id="3" creationId="{BE174CFB-A1C0-4787-AC41-91DA6285B75D}"/>
          </ac:spMkLst>
        </pc:spChg>
        <pc:spChg chg="add del mod">
          <ac:chgData name="Никита Бельтюков" userId="0739c7cd21f935ba" providerId="LiveId" clId="{4E945F15-4651-4CD4-852B-0789CD6C6E12}" dt="2020-03-30T11:08:58.852" v="87"/>
          <ac:spMkLst>
            <pc:docMk/>
            <pc:sldMk cId="2412624856" sldId="257"/>
            <ac:spMk id="4" creationId="{2A19887C-34F9-4A9E-9844-88A1C71BA5D5}"/>
          </ac:spMkLst>
        </pc:spChg>
        <pc:spChg chg="add mod">
          <ac:chgData name="Никита Бельтюков" userId="0739c7cd21f935ba" providerId="LiveId" clId="{4E945F15-4651-4CD4-852B-0789CD6C6E12}" dt="2020-03-30T11:09:00.603" v="90" actId="27636"/>
          <ac:spMkLst>
            <pc:docMk/>
            <pc:sldMk cId="2412624856" sldId="257"/>
            <ac:spMk id="7" creationId="{B2A35FBD-566D-40B2-9C2B-8B9936E51EDF}"/>
          </ac:spMkLst>
        </pc:spChg>
        <pc:graphicFrameChg chg="mod modGraphic">
          <ac:chgData name="Никита Бельтюков" userId="0739c7cd21f935ba" providerId="LiveId" clId="{4E945F15-4651-4CD4-852B-0789CD6C6E12}" dt="2020-03-30T11:14:53.015" v="144" actId="20577"/>
          <ac:graphicFrameMkLst>
            <pc:docMk/>
            <pc:sldMk cId="2412624856" sldId="257"/>
            <ac:graphicFrameMk id="6" creationId="{00000000-0000-0000-0000-000000000000}"/>
          </ac:graphicFrameMkLst>
        </pc:graphicFrameChg>
      </pc:sldChg>
      <pc:sldChg chg="modSp del">
        <pc:chgData name="Никита Бельтюков" userId="0739c7cd21f935ba" providerId="LiveId" clId="{4E945F15-4651-4CD4-852B-0789CD6C6E12}" dt="2020-03-30T11:09:55.994" v="105" actId="47"/>
        <pc:sldMkLst>
          <pc:docMk/>
          <pc:sldMk cId="508929163" sldId="258"/>
        </pc:sldMkLst>
        <pc:graphicFrameChg chg="mod">
          <ac:chgData name="Никита Бельтюков" userId="0739c7cd21f935ba" providerId="LiveId" clId="{4E945F15-4651-4CD4-852B-0789CD6C6E12}" dt="2020-03-30T11:09:45.617" v="103" actId="21"/>
          <ac:graphicFrameMkLst>
            <pc:docMk/>
            <pc:sldMk cId="508929163" sldId="258"/>
            <ac:graphicFrameMk id="6" creationId="{00000000-0000-0000-0000-000000000000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3-30T11:13:53.931" v="143" actId="1076"/>
        <pc:sldMkLst>
          <pc:docMk/>
          <pc:sldMk cId="3460197746" sldId="258"/>
        </pc:sldMkLst>
        <pc:graphicFrameChg chg="mod modGraphic">
          <ac:chgData name="Никита Бельтюков" userId="0739c7cd21f935ba" providerId="LiveId" clId="{4E945F15-4651-4CD4-852B-0789CD6C6E12}" dt="2020-03-30T11:13:53.931" v="143" actId="1076"/>
          <ac:graphicFrameMkLst>
            <pc:docMk/>
            <pc:sldMk cId="3460197746" sldId="258"/>
            <ac:graphicFrameMk id="6" creationId="{00000000-0000-0000-0000-000000000000}"/>
          </ac:graphicFrameMkLst>
        </pc:graphicFrameChg>
      </pc:sldChg>
      <pc:sldChg chg="del">
        <pc:chgData name="Никита Бельтюков" userId="0739c7cd21f935ba" providerId="LiveId" clId="{4E945F15-4651-4CD4-852B-0789CD6C6E12}" dt="2020-03-30T11:09:56.504" v="106" actId="47"/>
        <pc:sldMkLst>
          <pc:docMk/>
          <pc:sldMk cId="1882895802" sldId="259"/>
        </pc:sldMkLst>
      </pc:sldChg>
      <pc:sldChg chg="modSp add">
        <pc:chgData name="Никита Бельтюков" userId="0739c7cd21f935ba" providerId="LiveId" clId="{4E945F15-4651-4CD4-852B-0789CD6C6E12}" dt="2020-03-30T11:20:16.543" v="189" actId="20577"/>
        <pc:sldMkLst>
          <pc:docMk/>
          <pc:sldMk cId="3193580195" sldId="259"/>
        </pc:sldMkLst>
        <pc:graphicFrameChg chg="mod modGraphic">
          <ac:chgData name="Никита Бельтюков" userId="0739c7cd21f935ba" providerId="LiveId" clId="{4E945F15-4651-4CD4-852B-0789CD6C6E12}" dt="2020-03-30T11:20:16.543" v="189" actId="20577"/>
          <ac:graphicFrameMkLst>
            <pc:docMk/>
            <pc:sldMk cId="3193580195" sldId="259"/>
            <ac:graphicFrameMk id="6" creationId="{00000000-0000-0000-0000-000000000000}"/>
          </ac:graphicFrameMkLst>
        </pc:graphicFrameChg>
      </pc:sldChg>
      <pc:sldChg chg="addSp delSp modSp add">
        <pc:chgData name="Никита Бельтюков" userId="0739c7cd21f935ba" providerId="LiveId" clId="{4E945F15-4651-4CD4-852B-0789CD6C6E12}" dt="2020-03-30T11:24:41.630" v="252" actId="1076"/>
        <pc:sldMkLst>
          <pc:docMk/>
          <pc:sldMk cId="3776900714" sldId="260"/>
        </pc:sldMkLst>
        <pc:spChg chg="add del mod">
          <ac:chgData name="Никита Бельтюков" userId="0739c7cd21f935ba" providerId="LiveId" clId="{4E945F15-4651-4CD4-852B-0789CD6C6E12}" dt="2020-03-30T11:21:05.793" v="220" actId="478"/>
          <ac:spMkLst>
            <pc:docMk/>
            <pc:sldMk cId="3776900714" sldId="260"/>
            <ac:spMk id="2" creationId="{85B0D595-84F8-41CD-AC8C-65FF2750EF7C}"/>
          </ac:spMkLst>
        </pc:spChg>
        <pc:spChg chg="add del mod">
          <ac:chgData name="Никита Бельтюков" userId="0739c7cd21f935ba" providerId="LiveId" clId="{4E945F15-4651-4CD4-852B-0789CD6C6E12}" dt="2020-03-30T11:21:13.826" v="223" actId="478"/>
          <ac:spMkLst>
            <pc:docMk/>
            <pc:sldMk cId="3776900714" sldId="260"/>
            <ac:spMk id="5" creationId="{3F32D3D4-6450-4F7B-BC3F-85EEF761CD5C}"/>
          </ac:spMkLst>
        </pc:spChg>
        <pc:spChg chg="mod">
          <ac:chgData name="Никита Бельтюков" userId="0739c7cd21f935ba" providerId="LiveId" clId="{4E945F15-4651-4CD4-852B-0789CD6C6E12}" dt="2020-03-30T11:21:42.126" v="234" actId="1036"/>
          <ac:spMkLst>
            <pc:docMk/>
            <pc:sldMk cId="3776900714" sldId="260"/>
            <ac:spMk id="7" creationId="{B2A35FBD-566D-40B2-9C2B-8B9936E51EDF}"/>
          </ac:spMkLst>
        </pc:spChg>
        <pc:graphicFrameChg chg="del mod modGraphic">
          <ac:chgData name="Никита Бельтюков" userId="0739c7cd21f935ba" providerId="LiveId" clId="{4E945F15-4651-4CD4-852B-0789CD6C6E12}" dt="2020-03-30T11:21:12.531" v="222" actId="478"/>
          <ac:graphicFrameMkLst>
            <pc:docMk/>
            <pc:sldMk cId="3776900714" sldId="260"/>
            <ac:graphicFrameMk id="6" creationId="{00000000-0000-0000-0000-000000000000}"/>
          </ac:graphicFrameMkLst>
        </pc:graphicFrameChg>
        <pc:graphicFrameChg chg="add mod modGraphic">
          <ac:chgData name="Никита Бельтюков" userId="0739c7cd21f935ba" providerId="LiveId" clId="{4E945F15-4651-4CD4-852B-0789CD6C6E12}" dt="2020-03-30T11:24:41.630" v="252" actId="1076"/>
          <ac:graphicFrameMkLst>
            <pc:docMk/>
            <pc:sldMk cId="3776900714" sldId="260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3-30T11:25:23.454" v="265" actId="1076"/>
        <pc:sldMkLst>
          <pc:docMk/>
          <pc:sldMk cId="878523254" sldId="261"/>
        </pc:sldMkLst>
        <pc:graphicFrameChg chg="mod modGraphic">
          <ac:chgData name="Никита Бельтюков" userId="0739c7cd21f935ba" providerId="LiveId" clId="{4E945F15-4651-4CD4-852B-0789CD6C6E12}" dt="2020-03-30T11:25:23.454" v="265" actId="1076"/>
          <ac:graphicFrameMkLst>
            <pc:docMk/>
            <pc:sldMk cId="878523254" sldId="261"/>
            <ac:graphicFrameMk id="8" creationId="{1235F3AD-1420-48F0-AE7A-B058D5D3176D}"/>
          </ac:graphicFrameMkLst>
        </pc:graphicFrameChg>
      </pc:sldChg>
      <pc:sldChg chg="addSp delSp modSp add">
        <pc:chgData name="Никита Бельтюков" userId="0739c7cd21f935ba" providerId="LiveId" clId="{4E945F15-4651-4CD4-852B-0789CD6C6E12}" dt="2020-03-30T11:43:45.758" v="488"/>
        <pc:sldMkLst>
          <pc:docMk/>
          <pc:sldMk cId="2092935191" sldId="262"/>
        </pc:sldMkLst>
        <pc:spChg chg="mod ord">
          <ac:chgData name="Никита Бельтюков" userId="0739c7cd21f935ba" providerId="LiveId" clId="{4E945F15-4651-4CD4-852B-0789CD6C6E12}" dt="2020-03-30T11:27:22.319" v="301" actId="167"/>
          <ac:spMkLst>
            <pc:docMk/>
            <pc:sldMk cId="2092935191" sldId="262"/>
            <ac:spMk id="3" creationId="{BE174CFB-A1C0-4787-AC41-91DA6285B75D}"/>
          </ac:spMkLst>
        </pc:spChg>
        <pc:spChg chg="add mod ord">
          <ac:chgData name="Никита Бельтюков" userId="0739c7cd21f935ba" providerId="LiveId" clId="{4E945F15-4651-4CD4-852B-0789CD6C6E12}" dt="2020-03-30T11:28:22.818" v="350" actId="120"/>
          <ac:spMkLst>
            <pc:docMk/>
            <pc:sldMk cId="2092935191" sldId="262"/>
            <ac:spMk id="9" creationId="{D5B92919-CE6F-47E4-A2D4-BEDEE1579D16}"/>
          </ac:spMkLst>
        </pc:spChg>
        <pc:graphicFrameChg chg="mod modGraphic">
          <ac:chgData name="Никита Бельтюков" userId="0739c7cd21f935ba" providerId="LiveId" clId="{4E945F15-4651-4CD4-852B-0789CD6C6E12}" dt="2020-03-30T11:43:45.758" v="488"/>
          <ac:graphicFrameMkLst>
            <pc:docMk/>
            <pc:sldMk cId="2092935191" sldId="262"/>
            <ac:graphicFrameMk id="8" creationId="{1235F3AD-1420-48F0-AE7A-B058D5D3176D}"/>
          </ac:graphicFrameMkLst>
        </pc:graphicFrameChg>
        <pc:picChg chg="add del mod ord modCrop">
          <ac:chgData name="Никита Бельтюков" userId="0739c7cd21f935ba" providerId="LiveId" clId="{4E945F15-4651-4CD4-852B-0789CD6C6E12}" dt="2020-03-30T11:27:43.326" v="306" actId="1076"/>
          <ac:picMkLst>
            <pc:docMk/>
            <pc:sldMk cId="2092935191" sldId="262"/>
            <ac:picMk id="4" creationId="{E57D8834-F975-477D-BD0A-4F7537AC5D32}"/>
          </ac:picMkLst>
        </pc:picChg>
      </pc:sldChg>
      <pc:sldChg chg="modSp add">
        <pc:chgData name="Никита Бельтюков" userId="0739c7cd21f935ba" providerId="LiveId" clId="{4E945F15-4651-4CD4-852B-0789CD6C6E12}" dt="2020-03-30T11:43:40.830" v="487"/>
        <pc:sldMkLst>
          <pc:docMk/>
          <pc:sldMk cId="796778756" sldId="263"/>
        </pc:sldMkLst>
        <pc:graphicFrameChg chg="mod modGraphic">
          <ac:chgData name="Никита Бельтюков" userId="0739c7cd21f935ba" providerId="LiveId" clId="{4E945F15-4651-4CD4-852B-0789CD6C6E12}" dt="2020-03-30T11:43:40.830" v="487"/>
          <ac:graphicFrameMkLst>
            <pc:docMk/>
            <pc:sldMk cId="796778756" sldId="263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3-31T12:34:36.680" v="560" actId="20577"/>
        <pc:sldMkLst>
          <pc:docMk/>
          <pc:sldMk cId="4214177140" sldId="264"/>
        </pc:sldMkLst>
        <pc:spChg chg="mod">
          <ac:chgData name="Никита Бельтюков" userId="0739c7cd21f935ba" providerId="LiveId" clId="{4E945F15-4651-4CD4-852B-0789CD6C6E12}" dt="2020-03-30T11:43:20.362" v="483" actId="14100"/>
          <ac:spMkLst>
            <pc:docMk/>
            <pc:sldMk cId="4214177140" sldId="264"/>
            <ac:spMk id="3" creationId="{BE174CFB-A1C0-4787-AC41-91DA6285B75D}"/>
          </ac:spMkLst>
        </pc:spChg>
        <pc:graphicFrameChg chg="mod modGraphic">
          <ac:chgData name="Никита Бельтюков" userId="0739c7cd21f935ba" providerId="LiveId" clId="{4E945F15-4651-4CD4-852B-0789CD6C6E12}" dt="2020-03-31T12:34:36.680" v="560" actId="20577"/>
          <ac:graphicFrameMkLst>
            <pc:docMk/>
            <pc:sldMk cId="4214177140" sldId="264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3-31T12:32:39.043" v="520" actId="20577"/>
        <pc:sldMkLst>
          <pc:docMk/>
          <pc:sldMk cId="3631128389" sldId="265"/>
        </pc:sldMkLst>
        <pc:graphicFrameChg chg="mod modGraphic">
          <ac:chgData name="Никита Бельтюков" userId="0739c7cd21f935ba" providerId="LiveId" clId="{4E945F15-4651-4CD4-852B-0789CD6C6E12}" dt="2020-03-31T12:32:39.043" v="520" actId="20577"/>
          <ac:graphicFrameMkLst>
            <pc:docMk/>
            <pc:sldMk cId="3631128389" sldId="265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3-31T12:33:45.579" v="544" actId="20577"/>
        <pc:sldMkLst>
          <pc:docMk/>
          <pc:sldMk cId="147705486" sldId="266"/>
        </pc:sldMkLst>
        <pc:graphicFrameChg chg="mod modGraphic">
          <ac:chgData name="Никита Бельтюков" userId="0739c7cd21f935ba" providerId="LiveId" clId="{4E945F15-4651-4CD4-852B-0789CD6C6E12}" dt="2020-03-31T12:33:45.579" v="544" actId="20577"/>
          <ac:graphicFrameMkLst>
            <pc:docMk/>
            <pc:sldMk cId="147705486" sldId="266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3-31T12:34:27.207" v="558" actId="20577"/>
        <pc:sldMkLst>
          <pc:docMk/>
          <pc:sldMk cId="1221614903" sldId="267"/>
        </pc:sldMkLst>
        <pc:graphicFrameChg chg="mod modGraphic">
          <ac:chgData name="Никита Бельтюков" userId="0739c7cd21f935ba" providerId="LiveId" clId="{4E945F15-4651-4CD4-852B-0789CD6C6E12}" dt="2020-03-31T12:34:27.207" v="558" actId="20577"/>
          <ac:graphicFrameMkLst>
            <pc:docMk/>
            <pc:sldMk cId="1221614903" sldId="267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3-31T12:35:26.317" v="570" actId="2711"/>
        <pc:sldMkLst>
          <pc:docMk/>
          <pc:sldMk cId="1769480043" sldId="268"/>
        </pc:sldMkLst>
        <pc:graphicFrameChg chg="mod modGraphic">
          <ac:chgData name="Никита Бельтюков" userId="0739c7cd21f935ba" providerId="LiveId" clId="{4E945F15-4651-4CD4-852B-0789CD6C6E12}" dt="2020-03-31T12:35:26.317" v="570" actId="2711"/>
          <ac:graphicFrameMkLst>
            <pc:docMk/>
            <pc:sldMk cId="1769480043" sldId="268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3-31T12:36:23.445" v="582" actId="20577"/>
        <pc:sldMkLst>
          <pc:docMk/>
          <pc:sldMk cId="584429837" sldId="269"/>
        </pc:sldMkLst>
        <pc:graphicFrameChg chg="mod modGraphic">
          <ac:chgData name="Никита Бельтюков" userId="0739c7cd21f935ba" providerId="LiveId" clId="{4E945F15-4651-4CD4-852B-0789CD6C6E12}" dt="2020-03-31T12:36:23.445" v="582" actId="20577"/>
          <ac:graphicFrameMkLst>
            <pc:docMk/>
            <pc:sldMk cId="584429837" sldId="269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3-31T12:38:56.171" v="622" actId="20577"/>
        <pc:sldMkLst>
          <pc:docMk/>
          <pc:sldMk cId="2582875561" sldId="270"/>
        </pc:sldMkLst>
        <pc:graphicFrameChg chg="mod modGraphic">
          <ac:chgData name="Никита Бельтюков" userId="0739c7cd21f935ba" providerId="LiveId" clId="{4E945F15-4651-4CD4-852B-0789CD6C6E12}" dt="2020-03-31T12:38:56.171" v="622" actId="20577"/>
          <ac:graphicFrameMkLst>
            <pc:docMk/>
            <pc:sldMk cId="2582875561" sldId="270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3-31T12:40:22.245" v="630"/>
        <pc:sldMkLst>
          <pc:docMk/>
          <pc:sldMk cId="3542061091" sldId="271"/>
        </pc:sldMkLst>
        <pc:graphicFrameChg chg="mod modGraphic">
          <ac:chgData name="Никита Бельтюков" userId="0739c7cd21f935ba" providerId="LiveId" clId="{4E945F15-4651-4CD4-852B-0789CD6C6E12}" dt="2020-03-31T12:40:22.245" v="630"/>
          <ac:graphicFrameMkLst>
            <pc:docMk/>
            <pc:sldMk cId="3542061091" sldId="271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2:33:25.498" v="688" actId="20577"/>
        <pc:sldMkLst>
          <pc:docMk/>
          <pc:sldMk cId="3848566614" sldId="272"/>
        </pc:sldMkLst>
        <pc:graphicFrameChg chg="mod modGraphic">
          <ac:chgData name="Никита Бельтюков" userId="0739c7cd21f935ba" providerId="LiveId" clId="{4E945F15-4651-4CD4-852B-0789CD6C6E12}" dt="2020-04-06T12:33:25.498" v="688" actId="20577"/>
          <ac:graphicFrameMkLst>
            <pc:docMk/>
            <pc:sldMk cId="3848566614" sldId="272"/>
            <ac:graphicFrameMk id="8" creationId="{1235F3AD-1420-48F0-AE7A-B058D5D3176D}"/>
          </ac:graphicFrameMkLst>
        </pc:graphicFrameChg>
      </pc:sldChg>
      <pc:sldChg chg="addSp delSp modSp add">
        <pc:chgData name="Никита Бельтюков" userId="0739c7cd21f935ba" providerId="LiveId" clId="{4E945F15-4651-4CD4-852B-0789CD6C6E12}" dt="2020-04-06T12:34:56.536" v="717" actId="20577"/>
        <pc:sldMkLst>
          <pc:docMk/>
          <pc:sldMk cId="699604537" sldId="273"/>
        </pc:sldMkLst>
        <pc:graphicFrameChg chg="mod modGraphic">
          <ac:chgData name="Никита Бельтюков" userId="0739c7cd21f935ba" providerId="LiveId" clId="{4E945F15-4651-4CD4-852B-0789CD6C6E12}" dt="2020-04-06T12:34:56.536" v="717" actId="20577"/>
          <ac:graphicFrameMkLst>
            <pc:docMk/>
            <pc:sldMk cId="699604537" sldId="273"/>
            <ac:graphicFrameMk id="8" creationId="{1235F3AD-1420-48F0-AE7A-B058D5D3176D}"/>
          </ac:graphicFrameMkLst>
        </pc:graphicFrameChg>
        <pc:picChg chg="add del">
          <ac:chgData name="Никита Бельтюков" userId="0739c7cd21f935ba" providerId="LiveId" clId="{4E945F15-4651-4CD4-852B-0789CD6C6E12}" dt="2020-04-06T12:34:21.340" v="698"/>
          <ac:picMkLst>
            <pc:docMk/>
            <pc:sldMk cId="699604537" sldId="273"/>
            <ac:picMk id="2" creationId="{2C03F19E-EC9E-4B44-A893-D2F4CDBA1DAC}"/>
          </ac:picMkLst>
        </pc:picChg>
      </pc:sldChg>
      <pc:sldChg chg="modSp add">
        <pc:chgData name="Никита Бельтюков" userId="0739c7cd21f935ba" providerId="LiveId" clId="{4E945F15-4651-4CD4-852B-0789CD6C6E12}" dt="2020-04-06T12:38:16.406" v="733" actId="20577"/>
        <pc:sldMkLst>
          <pc:docMk/>
          <pc:sldMk cId="3700583582" sldId="274"/>
        </pc:sldMkLst>
        <pc:graphicFrameChg chg="mod modGraphic">
          <ac:chgData name="Никита Бельтюков" userId="0739c7cd21f935ba" providerId="LiveId" clId="{4E945F15-4651-4CD4-852B-0789CD6C6E12}" dt="2020-04-06T12:38:16.406" v="733" actId="20577"/>
          <ac:graphicFrameMkLst>
            <pc:docMk/>
            <pc:sldMk cId="3700583582" sldId="274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2:41:33.710" v="825" actId="404"/>
        <pc:sldMkLst>
          <pc:docMk/>
          <pc:sldMk cId="1791673640" sldId="275"/>
        </pc:sldMkLst>
        <pc:graphicFrameChg chg="mod modGraphic">
          <ac:chgData name="Никита Бельтюков" userId="0739c7cd21f935ba" providerId="LiveId" clId="{4E945F15-4651-4CD4-852B-0789CD6C6E12}" dt="2020-04-06T12:41:33.710" v="825" actId="404"/>
          <ac:graphicFrameMkLst>
            <pc:docMk/>
            <pc:sldMk cId="1791673640" sldId="275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2:45:58.520" v="1014" actId="20577"/>
        <pc:sldMkLst>
          <pc:docMk/>
          <pc:sldMk cId="1430273746" sldId="276"/>
        </pc:sldMkLst>
        <pc:graphicFrameChg chg="mod modGraphic">
          <ac:chgData name="Никита Бельтюков" userId="0739c7cd21f935ba" providerId="LiveId" clId="{4E945F15-4651-4CD4-852B-0789CD6C6E12}" dt="2020-04-06T12:45:58.520" v="1014" actId="20577"/>
          <ac:graphicFrameMkLst>
            <pc:docMk/>
            <pc:sldMk cId="1430273746" sldId="276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2:48:33.105" v="1044" actId="404"/>
        <pc:sldMkLst>
          <pc:docMk/>
          <pc:sldMk cId="449849906" sldId="277"/>
        </pc:sldMkLst>
        <pc:graphicFrameChg chg="mod modGraphic">
          <ac:chgData name="Никита Бельтюков" userId="0739c7cd21f935ba" providerId="LiveId" clId="{4E945F15-4651-4CD4-852B-0789CD6C6E12}" dt="2020-04-06T12:48:33.105" v="1044" actId="404"/>
          <ac:graphicFrameMkLst>
            <pc:docMk/>
            <pc:sldMk cId="449849906" sldId="277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2:50:58.086" v="1101" actId="20577"/>
        <pc:sldMkLst>
          <pc:docMk/>
          <pc:sldMk cId="2949136466" sldId="278"/>
        </pc:sldMkLst>
        <pc:graphicFrameChg chg="mod modGraphic">
          <ac:chgData name="Никита Бельтюков" userId="0739c7cd21f935ba" providerId="LiveId" clId="{4E945F15-4651-4CD4-852B-0789CD6C6E12}" dt="2020-04-06T12:50:58.086" v="1101" actId="20577"/>
          <ac:graphicFrameMkLst>
            <pc:docMk/>
            <pc:sldMk cId="2949136466" sldId="278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2:54:34.708" v="1152" actId="2711"/>
        <pc:sldMkLst>
          <pc:docMk/>
          <pc:sldMk cId="295349999" sldId="279"/>
        </pc:sldMkLst>
        <pc:graphicFrameChg chg="mod modGraphic">
          <ac:chgData name="Никита Бельтюков" userId="0739c7cd21f935ba" providerId="LiveId" clId="{4E945F15-4651-4CD4-852B-0789CD6C6E12}" dt="2020-04-06T12:54:34.708" v="1152" actId="2711"/>
          <ac:graphicFrameMkLst>
            <pc:docMk/>
            <pc:sldMk cId="295349999" sldId="279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2:59:03.602" v="1222" actId="20577"/>
        <pc:sldMkLst>
          <pc:docMk/>
          <pc:sldMk cId="183295184" sldId="280"/>
        </pc:sldMkLst>
        <pc:spChg chg="mod">
          <ac:chgData name="Никита Бельтюков" userId="0739c7cd21f935ba" providerId="LiveId" clId="{4E945F15-4651-4CD4-852B-0789CD6C6E12}" dt="2020-04-06T12:55:38.012" v="1189" actId="207"/>
          <ac:spMkLst>
            <pc:docMk/>
            <pc:sldMk cId="183295184" sldId="280"/>
            <ac:spMk id="9" creationId="{D5B92919-CE6F-47E4-A2D4-BEDEE1579D16}"/>
          </ac:spMkLst>
        </pc:spChg>
        <pc:graphicFrameChg chg="mod modGraphic">
          <ac:chgData name="Никита Бельтюков" userId="0739c7cd21f935ba" providerId="LiveId" clId="{4E945F15-4651-4CD4-852B-0789CD6C6E12}" dt="2020-04-06T12:59:03.602" v="1222" actId="20577"/>
          <ac:graphicFrameMkLst>
            <pc:docMk/>
            <pc:sldMk cId="183295184" sldId="280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3:00:43.274" v="1257" actId="20577"/>
        <pc:sldMkLst>
          <pc:docMk/>
          <pc:sldMk cId="60601911" sldId="281"/>
        </pc:sldMkLst>
        <pc:graphicFrameChg chg="mod modGraphic">
          <ac:chgData name="Никита Бельтюков" userId="0739c7cd21f935ba" providerId="LiveId" clId="{4E945F15-4651-4CD4-852B-0789CD6C6E12}" dt="2020-04-06T13:00:43.274" v="1257" actId="20577"/>
          <ac:graphicFrameMkLst>
            <pc:docMk/>
            <pc:sldMk cId="60601911" sldId="281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3:01:18.778" v="1265" actId="2711"/>
        <pc:sldMkLst>
          <pc:docMk/>
          <pc:sldMk cId="1432215284" sldId="282"/>
        </pc:sldMkLst>
        <pc:graphicFrameChg chg="mod modGraphic">
          <ac:chgData name="Никита Бельтюков" userId="0739c7cd21f935ba" providerId="LiveId" clId="{4E945F15-4651-4CD4-852B-0789CD6C6E12}" dt="2020-04-06T13:01:18.778" v="1265" actId="2711"/>
          <ac:graphicFrameMkLst>
            <pc:docMk/>
            <pc:sldMk cId="1432215284" sldId="282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3:04:55.608" v="1316" actId="20577"/>
        <pc:sldMkLst>
          <pc:docMk/>
          <pc:sldMk cId="3371838073" sldId="283"/>
        </pc:sldMkLst>
        <pc:graphicFrameChg chg="mod modGraphic">
          <ac:chgData name="Никита Бельтюков" userId="0739c7cd21f935ba" providerId="LiveId" clId="{4E945F15-4651-4CD4-852B-0789CD6C6E12}" dt="2020-04-06T13:04:55.608" v="1316" actId="20577"/>
          <ac:graphicFrameMkLst>
            <pc:docMk/>
            <pc:sldMk cId="3371838073" sldId="283"/>
            <ac:graphicFrameMk id="8" creationId="{1235F3AD-1420-48F0-AE7A-B058D5D3176D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3:12:36.582" v="1382" actId="14100"/>
        <pc:sldMkLst>
          <pc:docMk/>
          <pc:sldMk cId="2822783663" sldId="284"/>
        </pc:sldMkLst>
        <pc:spChg chg="mod">
          <ac:chgData name="Никита Бельтюков" userId="0739c7cd21f935ba" providerId="LiveId" clId="{4E945F15-4651-4CD4-852B-0789CD6C6E12}" dt="2020-04-06T13:05:55.487" v="1366" actId="1076"/>
          <ac:spMkLst>
            <pc:docMk/>
            <pc:sldMk cId="2822783663" sldId="284"/>
            <ac:spMk id="7" creationId="{B2A35FBD-566D-40B2-9C2B-8B9936E51EDF}"/>
          </ac:spMkLst>
        </pc:spChg>
        <pc:graphicFrameChg chg="mod modGraphic">
          <ac:chgData name="Никита Бельтюков" userId="0739c7cd21f935ba" providerId="LiveId" clId="{4E945F15-4651-4CD4-852B-0789CD6C6E12}" dt="2020-04-06T13:12:36.582" v="1382" actId="14100"/>
          <ac:graphicFrameMkLst>
            <pc:docMk/>
            <pc:sldMk cId="2822783663" sldId="284"/>
            <ac:graphicFrameMk id="6" creationId="{00000000-0000-0000-0000-000000000000}"/>
          </ac:graphicFrameMkLst>
        </pc:graphicFrameChg>
      </pc:sldChg>
      <pc:sldChg chg="modSp add">
        <pc:chgData name="Никита Бельтюков" userId="0739c7cd21f935ba" providerId="LiveId" clId="{4E945F15-4651-4CD4-852B-0789CD6C6E12}" dt="2020-04-06T13:35:57.362" v="1708" actId="20577"/>
        <pc:sldMkLst>
          <pc:docMk/>
          <pc:sldMk cId="1029258734" sldId="285"/>
        </pc:sldMkLst>
        <pc:graphicFrameChg chg="mod modGraphic">
          <ac:chgData name="Никита Бельтюков" userId="0739c7cd21f935ba" providerId="LiveId" clId="{4E945F15-4651-4CD4-852B-0789CD6C6E12}" dt="2020-04-06T13:35:57.362" v="1708" actId="20577"/>
          <ac:graphicFrameMkLst>
            <pc:docMk/>
            <pc:sldMk cId="1029258734" sldId="285"/>
            <ac:graphicFrameMk id="6" creationId="{00000000-0000-0000-0000-000000000000}"/>
          </ac:graphicFrameMkLst>
        </pc:graphicFrameChg>
      </pc:sldChg>
      <pc:sldChg chg="addSp delSp modSp add">
        <pc:chgData name="Никита Бельтюков" userId="0739c7cd21f935ba" providerId="LiveId" clId="{4E945F15-4651-4CD4-852B-0789CD6C6E12}" dt="2020-04-06T13:38:47.193" v="1819" actId="20577"/>
        <pc:sldMkLst>
          <pc:docMk/>
          <pc:sldMk cId="3841702831" sldId="286"/>
        </pc:sldMkLst>
        <pc:spChg chg="mod">
          <ac:chgData name="Никита Бельтюков" userId="0739c7cd21f935ba" providerId="LiveId" clId="{4E945F15-4651-4CD4-852B-0789CD6C6E12}" dt="2020-04-06T13:29:25.541" v="1688" actId="1038"/>
          <ac:spMkLst>
            <pc:docMk/>
            <pc:sldMk cId="3841702831" sldId="286"/>
            <ac:spMk id="2" creationId="{A9D94B3F-E39A-4F07-A0FA-CC2A8780D6E5}"/>
          </ac:spMkLst>
        </pc:spChg>
        <pc:spChg chg="del">
          <ac:chgData name="Никита Бельтюков" userId="0739c7cd21f935ba" providerId="LiveId" clId="{4E945F15-4651-4CD4-852B-0789CD6C6E12}" dt="2020-04-06T13:13:58.051" v="1399" actId="478"/>
          <ac:spMkLst>
            <pc:docMk/>
            <pc:sldMk cId="3841702831" sldId="286"/>
            <ac:spMk id="3" creationId="{050A355D-8ABB-49C8-A82A-B68A6A4F5A27}"/>
          </ac:spMkLst>
        </pc:spChg>
        <pc:spChg chg="del">
          <ac:chgData name="Никита Бельтюков" userId="0739c7cd21f935ba" providerId="LiveId" clId="{4E945F15-4651-4CD4-852B-0789CD6C6E12}" dt="2020-04-06T13:13:58.967" v="1400" actId="478"/>
          <ac:spMkLst>
            <pc:docMk/>
            <pc:sldMk cId="3841702831" sldId="286"/>
            <ac:spMk id="4" creationId="{220CE9D8-7AFF-4EBB-9651-2F5E6D1DFB5B}"/>
          </ac:spMkLst>
        </pc:spChg>
        <pc:spChg chg="add mod ord">
          <ac:chgData name="Никита Бельтюков" userId="0739c7cd21f935ba" providerId="LiveId" clId="{4E945F15-4651-4CD4-852B-0789CD6C6E12}" dt="2020-04-06T13:37:53.344" v="1787" actId="1076"/>
          <ac:spMkLst>
            <pc:docMk/>
            <pc:sldMk cId="3841702831" sldId="286"/>
            <ac:spMk id="5" creationId="{897ED3DD-9CC1-4F88-B3DB-3F525EFABDAA}"/>
          </ac:spMkLst>
        </pc:spChg>
        <pc:spChg chg="add mod topLvl">
          <ac:chgData name="Никита Бельтюков" userId="0739c7cd21f935ba" providerId="LiveId" clId="{4E945F15-4651-4CD4-852B-0789CD6C6E12}" dt="2020-04-06T13:29:08.656" v="1668" actId="1582"/>
          <ac:spMkLst>
            <pc:docMk/>
            <pc:sldMk cId="3841702831" sldId="286"/>
            <ac:spMk id="6" creationId="{70B96444-7B4B-40EC-A447-8BB3C425E19E}"/>
          </ac:spMkLst>
        </pc:spChg>
        <pc:spChg chg="add mod topLvl">
          <ac:chgData name="Никита Бельтюков" userId="0739c7cd21f935ba" providerId="LiveId" clId="{4E945F15-4651-4CD4-852B-0789CD6C6E12}" dt="2020-04-06T13:38:36.086" v="1815" actId="20577"/>
          <ac:spMkLst>
            <pc:docMk/>
            <pc:sldMk cId="3841702831" sldId="286"/>
            <ac:spMk id="7" creationId="{2EC2B354-E0C0-4729-A6DD-14B0296722D6}"/>
          </ac:spMkLst>
        </pc:spChg>
        <pc:spChg chg="add mod topLvl">
          <ac:chgData name="Никита Бельтюков" userId="0739c7cd21f935ba" providerId="LiveId" clId="{4E945F15-4651-4CD4-852B-0789CD6C6E12}" dt="2020-04-06T13:38:47.193" v="1819" actId="20577"/>
          <ac:spMkLst>
            <pc:docMk/>
            <pc:sldMk cId="3841702831" sldId="286"/>
            <ac:spMk id="8" creationId="{A0AFEBE6-4E3E-4C73-8F8D-3AE16DA43DC7}"/>
          </ac:spMkLst>
        </pc:spChg>
        <pc:spChg chg="add mod topLvl">
          <ac:chgData name="Никита Бельтюков" userId="0739c7cd21f935ba" providerId="LiveId" clId="{4E945F15-4651-4CD4-852B-0789CD6C6E12}" dt="2020-04-06T13:29:08.656" v="1668" actId="1582"/>
          <ac:spMkLst>
            <pc:docMk/>
            <pc:sldMk cId="3841702831" sldId="286"/>
            <ac:spMk id="9" creationId="{DB8A3D30-F039-46CC-816E-6C6385821700}"/>
          </ac:spMkLst>
        </pc:spChg>
        <pc:spChg chg="add mod topLvl">
          <ac:chgData name="Никита Бельтюков" userId="0739c7cd21f935ba" providerId="LiveId" clId="{4E945F15-4651-4CD4-852B-0789CD6C6E12}" dt="2020-04-06T13:38:26.967" v="1813" actId="20577"/>
          <ac:spMkLst>
            <pc:docMk/>
            <pc:sldMk cId="3841702831" sldId="286"/>
            <ac:spMk id="10" creationId="{88C00BCE-A7EA-4114-9C92-C82A49CDE5D8}"/>
          </ac:spMkLst>
        </pc:spChg>
        <pc:spChg chg="add mod topLvl">
          <ac:chgData name="Никита Бельтюков" userId="0739c7cd21f935ba" providerId="LiveId" clId="{4E945F15-4651-4CD4-852B-0789CD6C6E12}" dt="2020-04-06T13:38:22.446" v="1811" actId="20577"/>
          <ac:spMkLst>
            <pc:docMk/>
            <pc:sldMk cId="3841702831" sldId="286"/>
            <ac:spMk id="11" creationId="{B9C9C79D-F94C-40D0-A3CD-56FFE7067CD5}"/>
          </ac:spMkLst>
        </pc:spChg>
        <pc:spChg chg="add mod topLvl">
          <ac:chgData name="Никита Бельтюков" userId="0739c7cd21f935ba" providerId="LiveId" clId="{4E945F15-4651-4CD4-852B-0789CD6C6E12}" dt="2020-04-06T13:38:28.806" v="1814" actId="20577"/>
          <ac:spMkLst>
            <pc:docMk/>
            <pc:sldMk cId="3841702831" sldId="286"/>
            <ac:spMk id="12" creationId="{50224C60-12DF-4707-A4ED-3FE7B06EA544}"/>
          </ac:spMkLst>
        </pc:spChg>
        <pc:spChg chg="add del mod topLvl">
          <ac:chgData name="Никита Бельтюков" userId="0739c7cd21f935ba" providerId="LiveId" clId="{4E945F15-4651-4CD4-852B-0789CD6C6E12}" dt="2020-04-06T13:38:17.557" v="1810" actId="478"/>
          <ac:spMkLst>
            <pc:docMk/>
            <pc:sldMk cId="3841702831" sldId="286"/>
            <ac:spMk id="13" creationId="{84D7A9A3-DFA2-4451-8A7B-A4B9F508210B}"/>
          </ac:spMkLst>
        </pc:spChg>
        <pc:grpChg chg="add del mod">
          <ac:chgData name="Никита Бельтюков" userId="0739c7cd21f935ba" providerId="LiveId" clId="{4E945F15-4651-4CD4-852B-0789CD6C6E12}" dt="2020-04-06T13:27:33.538" v="1641" actId="165"/>
          <ac:grpSpMkLst>
            <pc:docMk/>
            <pc:sldMk cId="3841702831" sldId="286"/>
            <ac:grpSpMk id="14" creationId="{E1B41068-F13F-4AE8-A921-0B9AB79093DC}"/>
          </ac:grpSpMkLst>
        </pc:grpChg>
        <pc:grpChg chg="add mod">
          <ac:chgData name="Никита Бельтюков" userId="0739c7cd21f935ba" providerId="LiveId" clId="{4E945F15-4651-4CD4-852B-0789CD6C6E12}" dt="2020-04-06T13:37:38.343" v="1786" actId="14100"/>
          <ac:grpSpMkLst>
            <pc:docMk/>
            <pc:sldMk cId="3841702831" sldId="286"/>
            <ac:grpSpMk id="15" creationId="{F0DB6D86-2FF8-4585-A9AC-58C3AD47103C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B41EB-368E-4038-8C28-1C723DAAC568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6BA5AC13-A312-47E8-BF11-2C08012089CB}">
      <dgm:prSet custT="1"/>
      <dgm:spPr/>
      <dgm:t>
        <a:bodyPr/>
        <a:lstStyle/>
        <a:p>
          <a:pPr rtl="0"/>
          <a:endParaRPr lang="ru-RU" sz="2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D1ACFC1-E23E-425E-8BC4-EF200E815E24}" type="parTrans" cxnId="{EB9D20EB-319F-44AE-8527-0FD683B2468B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BF4F60F6-4A81-4731-BA73-FD3A3F109EDD}" type="sibTrans" cxnId="{EB9D20EB-319F-44AE-8527-0FD683B2468B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F3B48BC-6667-401B-B11C-927C91D17D5D}">
      <dgm:prSet custT="1"/>
      <dgm:spPr/>
      <dgm:t>
        <a:bodyPr/>
        <a:lstStyle/>
        <a:p>
          <a: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Прием заявок на участие в конкурсе через АИС «Молодежь России» – до </a:t>
          </a:r>
          <a: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09.09.2022</a:t>
          </a:r>
          <a:endParaRPr lang="ru-RU" sz="2400" dirty="0">
            <a:latin typeface="+mn-lt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E6CB577-704F-4105-AFE6-C1BB93231FDC}" type="parTrans" cxnId="{0975C930-2562-4E96-9E93-AFDF5D3CB184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14DB77B4-0D39-4F32-8F8E-9635C8192B41}" type="sibTrans" cxnId="{0975C930-2562-4E96-9E93-AFDF5D3CB184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5686223E-3EE9-4599-8D57-802E29E828F3}">
      <dgm:prSet custT="1"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08840054-2488-41D3-AF70-A4343C7999DC}" type="parTrans" cxnId="{474369AF-8F93-4208-B0A6-B4CF220EDA20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BE72B91-AED8-4649-9D19-F284B3BE5971}" type="sibTrans" cxnId="{474369AF-8F93-4208-B0A6-B4CF220EDA20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5A6CF945-5C96-4618-9F05-0968DC4887B7}">
      <dgm:prSet custT="1"/>
      <dgm:spPr/>
      <dgm:t>
        <a:bodyPr/>
        <a:lstStyle/>
        <a:p>
          <a: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Первичное рассмотрение и допуск до участия – </a:t>
          </a:r>
          <a:b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до </a:t>
          </a:r>
          <a: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20.09.2022</a:t>
          </a:r>
          <a:endParaRPr lang="ru-RU" sz="2400" dirty="0">
            <a:latin typeface="+mn-lt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31031963-F525-4CB7-B19B-B05B6AA022E3}" type="parTrans" cxnId="{0192693A-850B-447C-A975-C6FE4969CDB4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32D74B25-9CC5-457B-9C5A-0D9ADD213477}" type="sibTrans" cxnId="{0192693A-850B-447C-A975-C6FE4969CDB4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547CC01B-3063-4D0B-9AA3-779A291152EB}">
      <dgm:prSet custT="1"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2E8285D-2DEA-45F4-B34D-113223FFCA75}" type="parTrans" cxnId="{10306CE6-5BDF-4816-A64E-B5EE004AF34E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7EE84A35-DAA7-40E6-B2EE-18614D8D6E49}" type="sibTrans" cxnId="{10306CE6-5BDF-4816-A64E-B5EE004AF34E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784E62A-B972-43B6-95F1-FD4BCA93E53B}">
      <dgm:prSet custT="1"/>
      <dgm:spPr/>
      <dgm:t>
        <a:bodyPr/>
        <a:lstStyle/>
        <a:p>
          <a: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Оценка заявок участников конкурса экспертами – </a:t>
          </a:r>
          <a:b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до </a:t>
          </a:r>
          <a: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17.10.2022</a:t>
          </a:r>
          <a:endParaRPr lang="ru-RU" sz="2400" dirty="0">
            <a:latin typeface="+mn-lt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400684FC-BA4C-4189-8446-28A830002A71}" type="parTrans" cxnId="{042A4BF9-498F-4FFD-8276-B1C8E1117457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035FB6F5-7D7A-4577-8C14-2E8557766111}" type="sibTrans" cxnId="{042A4BF9-498F-4FFD-8276-B1C8E1117457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149A458F-EDDB-4C3D-8DA0-AF7B54B0A55F}">
      <dgm:prSet custT="1"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9F9B572B-107E-4D2B-92FB-69B9C9DEF431}" type="parTrans" cxnId="{86322AEC-AFBF-4112-97E6-06D3C687F00B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70901237-D3CA-44F7-B988-D24FEA017054}" type="sibTrans" cxnId="{86322AEC-AFBF-4112-97E6-06D3C687F00B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DBC5396D-7E16-4A81-8F9F-D641855E1629}">
      <dgm:prSet custT="1"/>
      <dgm:spPr/>
      <dgm:t>
        <a:bodyPr/>
        <a:lstStyle/>
        <a:p>
          <a: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Объявление победителей – до </a:t>
          </a:r>
          <a:r>
            <a:rPr lang="ru-RU" sz="24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24.10.2022</a:t>
          </a:r>
          <a:endParaRPr lang="ru-RU" sz="2400" dirty="0">
            <a:latin typeface="+mn-lt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D1B1C3D9-F887-4D98-B952-E3142958B241}" type="parTrans" cxnId="{71095C5C-F25C-429E-B67B-EA87BD52A26D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5454B80D-DBB9-4CD1-BDC3-17FE3E3F061A}" type="sibTrans" cxnId="{71095C5C-F25C-429E-B67B-EA87BD52A26D}">
      <dgm:prSet/>
      <dgm:spPr/>
      <dgm:t>
        <a:bodyPr/>
        <a:lstStyle/>
        <a:p>
          <a:endParaRPr lang="ru-RU" sz="2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040B6C1A-0B19-49FC-9564-2E55CEB93376}" type="pres">
      <dgm:prSet presAssocID="{8C8B41EB-368E-4038-8C28-1C723DAAC5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64125-E96C-48B0-935D-D6E45CD53E1E}" type="pres">
      <dgm:prSet presAssocID="{6BA5AC13-A312-47E8-BF11-2C08012089CB}" presName="composite" presStyleCnt="0"/>
      <dgm:spPr/>
      <dgm:t>
        <a:bodyPr/>
        <a:lstStyle/>
        <a:p>
          <a:endParaRPr lang="ru-RU"/>
        </a:p>
      </dgm:t>
    </dgm:pt>
    <dgm:pt modelId="{8B76935E-64A1-4894-B8AE-51F1A1E85947}" type="pres">
      <dgm:prSet presAssocID="{6BA5AC13-A312-47E8-BF11-2C08012089C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B982-1D98-4058-ACB9-7BC7CA7D83B2}" type="pres">
      <dgm:prSet presAssocID="{6BA5AC13-A312-47E8-BF11-2C08012089CB}" presName="descendantText" presStyleLbl="alignAcc1" presStyleIdx="0" presStyleCnt="4" custLinFactNeighborX="529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CDF1B-F8F9-4A1B-9186-8E291EFB4514}" type="pres">
      <dgm:prSet presAssocID="{BF4F60F6-4A81-4731-BA73-FD3A3F109EDD}" presName="sp" presStyleCnt="0"/>
      <dgm:spPr/>
      <dgm:t>
        <a:bodyPr/>
        <a:lstStyle/>
        <a:p>
          <a:endParaRPr lang="ru-RU"/>
        </a:p>
      </dgm:t>
    </dgm:pt>
    <dgm:pt modelId="{2CE5C969-FB06-4E75-9A4C-35AF285E2945}" type="pres">
      <dgm:prSet presAssocID="{5686223E-3EE9-4599-8D57-802E29E828F3}" presName="composite" presStyleCnt="0"/>
      <dgm:spPr/>
      <dgm:t>
        <a:bodyPr/>
        <a:lstStyle/>
        <a:p>
          <a:endParaRPr lang="ru-RU"/>
        </a:p>
      </dgm:t>
    </dgm:pt>
    <dgm:pt modelId="{A6379336-544F-4C56-B129-9A86F905850A}" type="pres">
      <dgm:prSet presAssocID="{5686223E-3EE9-4599-8D57-802E29E828F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0D112-F3FD-42FB-BD43-8F345D5CDEFA}" type="pres">
      <dgm:prSet presAssocID="{5686223E-3EE9-4599-8D57-802E29E828F3}" presName="descendantText" presStyleLbl="alignAcc1" presStyleIdx="1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0E55F-BC31-457B-AB57-268885DE5E31}" type="pres">
      <dgm:prSet presAssocID="{9BE72B91-AED8-4649-9D19-F284B3BE5971}" presName="sp" presStyleCnt="0"/>
      <dgm:spPr/>
      <dgm:t>
        <a:bodyPr/>
        <a:lstStyle/>
        <a:p>
          <a:endParaRPr lang="ru-RU"/>
        </a:p>
      </dgm:t>
    </dgm:pt>
    <dgm:pt modelId="{FDC1456B-D246-4A4B-A39A-3256610E652E}" type="pres">
      <dgm:prSet presAssocID="{547CC01B-3063-4D0B-9AA3-779A291152EB}" presName="composite" presStyleCnt="0"/>
      <dgm:spPr/>
      <dgm:t>
        <a:bodyPr/>
        <a:lstStyle/>
        <a:p>
          <a:endParaRPr lang="ru-RU"/>
        </a:p>
      </dgm:t>
    </dgm:pt>
    <dgm:pt modelId="{8E89B4DA-F628-4425-B0BD-A401894AE8CE}" type="pres">
      <dgm:prSet presAssocID="{547CC01B-3063-4D0B-9AA3-779A291152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8355F-3A4A-4145-9D6D-5CE712A19D9E}" type="pres">
      <dgm:prSet presAssocID="{547CC01B-3063-4D0B-9AA3-779A291152E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0FB34-29F3-42ED-823F-94A2ECF24214}" type="pres">
      <dgm:prSet presAssocID="{7EE84A35-DAA7-40E6-B2EE-18614D8D6E49}" presName="sp" presStyleCnt="0"/>
      <dgm:spPr/>
      <dgm:t>
        <a:bodyPr/>
        <a:lstStyle/>
        <a:p>
          <a:endParaRPr lang="ru-RU"/>
        </a:p>
      </dgm:t>
    </dgm:pt>
    <dgm:pt modelId="{4160B26C-4B4D-41E7-BDB2-7C184360B413}" type="pres">
      <dgm:prSet presAssocID="{149A458F-EDDB-4C3D-8DA0-AF7B54B0A55F}" presName="composite" presStyleCnt="0"/>
      <dgm:spPr/>
      <dgm:t>
        <a:bodyPr/>
        <a:lstStyle/>
        <a:p>
          <a:endParaRPr lang="ru-RU"/>
        </a:p>
      </dgm:t>
    </dgm:pt>
    <dgm:pt modelId="{E4DBE1D3-C36C-4D8D-9C2F-A9CD59BEBDC8}" type="pres">
      <dgm:prSet presAssocID="{149A458F-EDDB-4C3D-8DA0-AF7B54B0A55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F6AFD-9B04-41DA-ABE5-415BE9BCD6E9}" type="pres">
      <dgm:prSet presAssocID="{149A458F-EDDB-4C3D-8DA0-AF7B54B0A55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A4F04E-7B95-4566-9D19-CF1ED8F93D00}" type="presOf" srcId="{547CC01B-3063-4D0B-9AA3-779A291152EB}" destId="{8E89B4DA-F628-4425-B0BD-A401894AE8CE}" srcOrd="0" destOrd="0" presId="urn:microsoft.com/office/officeart/2005/8/layout/chevron2"/>
    <dgm:cxn modelId="{5AAA13AD-595D-41BC-9395-A3216F4DA53F}" type="presOf" srcId="{6BA5AC13-A312-47E8-BF11-2C08012089CB}" destId="{8B76935E-64A1-4894-B8AE-51F1A1E85947}" srcOrd="0" destOrd="0" presId="urn:microsoft.com/office/officeart/2005/8/layout/chevron2"/>
    <dgm:cxn modelId="{6BC2A953-811E-45CD-BF1F-378E8E4DD903}" type="presOf" srcId="{149A458F-EDDB-4C3D-8DA0-AF7B54B0A55F}" destId="{E4DBE1D3-C36C-4D8D-9C2F-A9CD59BEBDC8}" srcOrd="0" destOrd="0" presId="urn:microsoft.com/office/officeart/2005/8/layout/chevron2"/>
    <dgm:cxn modelId="{474369AF-8F93-4208-B0A6-B4CF220EDA20}" srcId="{8C8B41EB-368E-4038-8C28-1C723DAAC568}" destId="{5686223E-3EE9-4599-8D57-802E29E828F3}" srcOrd="1" destOrd="0" parTransId="{08840054-2488-41D3-AF70-A4343C7999DC}" sibTransId="{9BE72B91-AED8-4649-9D19-F284B3BE5971}"/>
    <dgm:cxn modelId="{86322AEC-AFBF-4112-97E6-06D3C687F00B}" srcId="{8C8B41EB-368E-4038-8C28-1C723DAAC568}" destId="{149A458F-EDDB-4C3D-8DA0-AF7B54B0A55F}" srcOrd="3" destOrd="0" parTransId="{9F9B572B-107E-4D2B-92FB-69B9C9DEF431}" sibTransId="{70901237-D3CA-44F7-B988-D24FEA017054}"/>
    <dgm:cxn modelId="{977C17D8-E4B5-4048-B486-8340DF310704}" type="presOf" srcId="{5686223E-3EE9-4599-8D57-802E29E828F3}" destId="{A6379336-544F-4C56-B129-9A86F905850A}" srcOrd="0" destOrd="0" presId="urn:microsoft.com/office/officeart/2005/8/layout/chevron2"/>
    <dgm:cxn modelId="{F4995CD2-D7D0-4426-BDE3-272BA1F9FD74}" type="presOf" srcId="{8C8B41EB-368E-4038-8C28-1C723DAAC568}" destId="{040B6C1A-0B19-49FC-9564-2E55CEB93376}" srcOrd="0" destOrd="0" presId="urn:microsoft.com/office/officeart/2005/8/layout/chevron2"/>
    <dgm:cxn modelId="{042A4BF9-498F-4FFD-8276-B1C8E1117457}" srcId="{547CC01B-3063-4D0B-9AA3-779A291152EB}" destId="{F784E62A-B972-43B6-95F1-FD4BCA93E53B}" srcOrd="0" destOrd="0" parTransId="{400684FC-BA4C-4189-8446-28A830002A71}" sibTransId="{035FB6F5-7D7A-4577-8C14-2E8557766111}"/>
    <dgm:cxn modelId="{BB19FD4F-C3D8-4433-99CC-6DA98422CA96}" type="presOf" srcId="{DBC5396D-7E16-4A81-8F9F-D641855E1629}" destId="{FEDF6AFD-9B04-41DA-ABE5-415BE9BCD6E9}" srcOrd="0" destOrd="0" presId="urn:microsoft.com/office/officeart/2005/8/layout/chevron2"/>
    <dgm:cxn modelId="{71095C5C-F25C-429E-B67B-EA87BD52A26D}" srcId="{149A458F-EDDB-4C3D-8DA0-AF7B54B0A55F}" destId="{DBC5396D-7E16-4A81-8F9F-D641855E1629}" srcOrd="0" destOrd="0" parTransId="{D1B1C3D9-F887-4D98-B952-E3142958B241}" sibTransId="{5454B80D-DBB9-4CD1-BDC3-17FE3E3F061A}"/>
    <dgm:cxn modelId="{66933210-C9F7-4058-A595-85727B3B9977}" type="presOf" srcId="{FF3B48BC-6667-401B-B11C-927C91D17D5D}" destId="{0160B982-1D98-4058-ACB9-7BC7CA7D83B2}" srcOrd="0" destOrd="0" presId="urn:microsoft.com/office/officeart/2005/8/layout/chevron2"/>
    <dgm:cxn modelId="{10306CE6-5BDF-4816-A64E-B5EE004AF34E}" srcId="{8C8B41EB-368E-4038-8C28-1C723DAAC568}" destId="{547CC01B-3063-4D0B-9AA3-779A291152EB}" srcOrd="2" destOrd="0" parTransId="{F2E8285D-2DEA-45F4-B34D-113223FFCA75}" sibTransId="{7EE84A35-DAA7-40E6-B2EE-18614D8D6E49}"/>
    <dgm:cxn modelId="{3CA5126B-23C3-49DA-87AA-E3D39237F3F5}" type="presOf" srcId="{F784E62A-B972-43B6-95F1-FD4BCA93E53B}" destId="{73E8355F-3A4A-4145-9D6D-5CE712A19D9E}" srcOrd="0" destOrd="0" presId="urn:microsoft.com/office/officeart/2005/8/layout/chevron2"/>
    <dgm:cxn modelId="{EB9D20EB-319F-44AE-8527-0FD683B2468B}" srcId="{8C8B41EB-368E-4038-8C28-1C723DAAC568}" destId="{6BA5AC13-A312-47E8-BF11-2C08012089CB}" srcOrd="0" destOrd="0" parTransId="{9D1ACFC1-E23E-425E-8BC4-EF200E815E24}" sibTransId="{BF4F60F6-4A81-4731-BA73-FD3A3F109EDD}"/>
    <dgm:cxn modelId="{0192693A-850B-447C-A975-C6FE4969CDB4}" srcId="{5686223E-3EE9-4599-8D57-802E29E828F3}" destId="{5A6CF945-5C96-4618-9F05-0968DC4887B7}" srcOrd="0" destOrd="0" parTransId="{31031963-F525-4CB7-B19B-B05B6AA022E3}" sibTransId="{32D74B25-9CC5-457B-9C5A-0D9ADD213477}"/>
    <dgm:cxn modelId="{EF977273-B557-45EC-8145-12980EEC91CC}" type="presOf" srcId="{5A6CF945-5C96-4618-9F05-0968DC4887B7}" destId="{3350D112-F3FD-42FB-BD43-8F345D5CDEFA}" srcOrd="0" destOrd="0" presId="urn:microsoft.com/office/officeart/2005/8/layout/chevron2"/>
    <dgm:cxn modelId="{0975C930-2562-4E96-9E93-AFDF5D3CB184}" srcId="{6BA5AC13-A312-47E8-BF11-2C08012089CB}" destId="{FF3B48BC-6667-401B-B11C-927C91D17D5D}" srcOrd="0" destOrd="0" parTransId="{EE6CB577-704F-4105-AFE6-C1BB93231FDC}" sibTransId="{14DB77B4-0D39-4F32-8F8E-9635C8192B41}"/>
    <dgm:cxn modelId="{372FFA37-D736-4B94-88EB-BEC9F627C990}" type="presParOf" srcId="{040B6C1A-0B19-49FC-9564-2E55CEB93376}" destId="{C6B64125-E96C-48B0-935D-D6E45CD53E1E}" srcOrd="0" destOrd="0" presId="urn:microsoft.com/office/officeart/2005/8/layout/chevron2"/>
    <dgm:cxn modelId="{FFFE2A1B-58A5-42AA-895C-1F072B3C03BA}" type="presParOf" srcId="{C6B64125-E96C-48B0-935D-D6E45CD53E1E}" destId="{8B76935E-64A1-4894-B8AE-51F1A1E85947}" srcOrd="0" destOrd="0" presId="urn:microsoft.com/office/officeart/2005/8/layout/chevron2"/>
    <dgm:cxn modelId="{227DBFFD-B5FE-4250-B661-65EB75843925}" type="presParOf" srcId="{C6B64125-E96C-48B0-935D-D6E45CD53E1E}" destId="{0160B982-1D98-4058-ACB9-7BC7CA7D83B2}" srcOrd="1" destOrd="0" presId="urn:microsoft.com/office/officeart/2005/8/layout/chevron2"/>
    <dgm:cxn modelId="{0AA6A35F-3B3E-49DA-8841-9A1CB4D84D32}" type="presParOf" srcId="{040B6C1A-0B19-49FC-9564-2E55CEB93376}" destId="{356CDF1B-F8F9-4A1B-9186-8E291EFB4514}" srcOrd="1" destOrd="0" presId="urn:microsoft.com/office/officeart/2005/8/layout/chevron2"/>
    <dgm:cxn modelId="{D1983212-74CC-40AD-8B78-EC86E5C58462}" type="presParOf" srcId="{040B6C1A-0B19-49FC-9564-2E55CEB93376}" destId="{2CE5C969-FB06-4E75-9A4C-35AF285E2945}" srcOrd="2" destOrd="0" presId="urn:microsoft.com/office/officeart/2005/8/layout/chevron2"/>
    <dgm:cxn modelId="{51001F5E-E601-4C43-A2FB-AED54EA822BE}" type="presParOf" srcId="{2CE5C969-FB06-4E75-9A4C-35AF285E2945}" destId="{A6379336-544F-4C56-B129-9A86F905850A}" srcOrd="0" destOrd="0" presId="urn:microsoft.com/office/officeart/2005/8/layout/chevron2"/>
    <dgm:cxn modelId="{5E20D4CE-7FD0-4871-9296-C8F1D5F25CBF}" type="presParOf" srcId="{2CE5C969-FB06-4E75-9A4C-35AF285E2945}" destId="{3350D112-F3FD-42FB-BD43-8F345D5CDEFA}" srcOrd="1" destOrd="0" presId="urn:microsoft.com/office/officeart/2005/8/layout/chevron2"/>
    <dgm:cxn modelId="{6F0032DD-F5AB-438C-9748-C99C32B64F2F}" type="presParOf" srcId="{040B6C1A-0B19-49FC-9564-2E55CEB93376}" destId="{A410E55F-BC31-457B-AB57-268885DE5E31}" srcOrd="3" destOrd="0" presId="urn:microsoft.com/office/officeart/2005/8/layout/chevron2"/>
    <dgm:cxn modelId="{A8B3A5E0-BC0A-4D5D-BC23-1511D4E6BC0C}" type="presParOf" srcId="{040B6C1A-0B19-49FC-9564-2E55CEB93376}" destId="{FDC1456B-D246-4A4B-A39A-3256610E652E}" srcOrd="4" destOrd="0" presId="urn:microsoft.com/office/officeart/2005/8/layout/chevron2"/>
    <dgm:cxn modelId="{7580004A-7283-4FF5-93CB-8DF4BC29FAEE}" type="presParOf" srcId="{FDC1456B-D246-4A4B-A39A-3256610E652E}" destId="{8E89B4DA-F628-4425-B0BD-A401894AE8CE}" srcOrd="0" destOrd="0" presId="urn:microsoft.com/office/officeart/2005/8/layout/chevron2"/>
    <dgm:cxn modelId="{0C01F0CC-5FB8-43F3-BC8B-7D094594B823}" type="presParOf" srcId="{FDC1456B-D246-4A4B-A39A-3256610E652E}" destId="{73E8355F-3A4A-4145-9D6D-5CE712A19D9E}" srcOrd="1" destOrd="0" presId="urn:microsoft.com/office/officeart/2005/8/layout/chevron2"/>
    <dgm:cxn modelId="{7946ACD8-2364-4736-8565-936F77F979BD}" type="presParOf" srcId="{040B6C1A-0B19-49FC-9564-2E55CEB93376}" destId="{52A0FB34-29F3-42ED-823F-94A2ECF24214}" srcOrd="5" destOrd="0" presId="urn:microsoft.com/office/officeart/2005/8/layout/chevron2"/>
    <dgm:cxn modelId="{9A3E0AC9-0F68-4E34-9C70-BB6E6B7B1D20}" type="presParOf" srcId="{040B6C1A-0B19-49FC-9564-2E55CEB93376}" destId="{4160B26C-4B4D-41E7-BDB2-7C184360B413}" srcOrd="6" destOrd="0" presId="urn:microsoft.com/office/officeart/2005/8/layout/chevron2"/>
    <dgm:cxn modelId="{3113BC2B-EDA9-4655-BCAE-B1695DA48725}" type="presParOf" srcId="{4160B26C-4B4D-41E7-BDB2-7C184360B413}" destId="{E4DBE1D3-C36C-4D8D-9C2F-A9CD59BEBDC8}" srcOrd="0" destOrd="0" presId="urn:microsoft.com/office/officeart/2005/8/layout/chevron2"/>
    <dgm:cxn modelId="{0411325F-1420-4599-9F12-C254DA481C84}" type="presParOf" srcId="{4160B26C-4B4D-41E7-BDB2-7C184360B413}" destId="{FEDF6AFD-9B04-41DA-ABE5-415BE9BCD6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6935E-64A1-4894-B8AE-51F1A1E85947}">
      <dsp:nvSpPr>
        <dsp:cNvPr id="0" name=""/>
        <dsp:cNvSpPr/>
      </dsp:nvSpPr>
      <dsp:spPr>
        <a:xfrm rot="5400000">
          <a:off x="-196490" y="199443"/>
          <a:ext cx="1309935" cy="9169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1" y="461429"/>
        <a:ext cx="916954" cy="392981"/>
      </dsp:txXfrm>
    </dsp:sp>
    <dsp:sp modelId="{0160B982-1D98-4058-ACB9-7BC7CA7D83B2}">
      <dsp:nvSpPr>
        <dsp:cNvPr id="0" name=""/>
        <dsp:cNvSpPr/>
      </dsp:nvSpPr>
      <dsp:spPr>
        <a:xfrm rot="5400000">
          <a:off x="5290548" y="-4361964"/>
          <a:ext cx="851458" cy="9598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Прием заявок на участие в конкурсе через АИС «Молодежь России» – до </a:t>
          </a:r>
          <a: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09.09.2022</a:t>
          </a:r>
          <a:endParaRPr lang="ru-RU" sz="2400" kern="1200" dirty="0">
            <a:latin typeface="+mn-lt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916955" y="53194"/>
        <a:ext cx="9557081" cy="768328"/>
      </dsp:txXfrm>
    </dsp:sp>
    <dsp:sp modelId="{A6379336-544F-4C56-B129-9A86F905850A}">
      <dsp:nvSpPr>
        <dsp:cNvPr id="0" name=""/>
        <dsp:cNvSpPr/>
      </dsp:nvSpPr>
      <dsp:spPr>
        <a:xfrm rot="5400000">
          <a:off x="-196490" y="1363426"/>
          <a:ext cx="1309935" cy="9169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1" y="1625412"/>
        <a:ext cx="916954" cy="392981"/>
      </dsp:txXfrm>
    </dsp:sp>
    <dsp:sp modelId="{3350D112-F3FD-42FB-BD43-8F345D5CDEFA}">
      <dsp:nvSpPr>
        <dsp:cNvPr id="0" name=""/>
        <dsp:cNvSpPr/>
      </dsp:nvSpPr>
      <dsp:spPr>
        <a:xfrm rot="5400000">
          <a:off x="5290548" y="-3206657"/>
          <a:ext cx="851458" cy="9598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Первичное рассмотрение и допуск до участия – </a:t>
          </a:r>
          <a:b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до </a:t>
          </a:r>
          <a: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20.09.2022</a:t>
          </a:r>
          <a:endParaRPr lang="ru-RU" sz="2400" kern="1200" dirty="0">
            <a:latin typeface="+mn-lt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916955" y="1208501"/>
        <a:ext cx="9557081" cy="768328"/>
      </dsp:txXfrm>
    </dsp:sp>
    <dsp:sp modelId="{8E89B4DA-F628-4425-B0BD-A401894AE8CE}">
      <dsp:nvSpPr>
        <dsp:cNvPr id="0" name=""/>
        <dsp:cNvSpPr/>
      </dsp:nvSpPr>
      <dsp:spPr>
        <a:xfrm rot="5400000">
          <a:off x="-196490" y="2527410"/>
          <a:ext cx="1309935" cy="9169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1" y="2789396"/>
        <a:ext cx="916954" cy="392981"/>
      </dsp:txXfrm>
    </dsp:sp>
    <dsp:sp modelId="{73E8355F-3A4A-4145-9D6D-5CE712A19D9E}">
      <dsp:nvSpPr>
        <dsp:cNvPr id="0" name=""/>
        <dsp:cNvSpPr/>
      </dsp:nvSpPr>
      <dsp:spPr>
        <a:xfrm rot="5400000">
          <a:off x="5290548" y="-2042673"/>
          <a:ext cx="851458" cy="9598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Оценка заявок участников конкурса экспертами – </a:t>
          </a:r>
          <a:b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до </a:t>
          </a:r>
          <a: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17.10.2022</a:t>
          </a:r>
          <a:endParaRPr lang="ru-RU" sz="2400" kern="1200" dirty="0">
            <a:latin typeface="+mn-lt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916955" y="2372485"/>
        <a:ext cx="9557081" cy="768328"/>
      </dsp:txXfrm>
    </dsp:sp>
    <dsp:sp modelId="{E4DBE1D3-C36C-4D8D-9C2F-A9CD59BEBDC8}">
      <dsp:nvSpPr>
        <dsp:cNvPr id="0" name=""/>
        <dsp:cNvSpPr/>
      </dsp:nvSpPr>
      <dsp:spPr>
        <a:xfrm rot="5400000">
          <a:off x="-196490" y="3691394"/>
          <a:ext cx="1309935" cy="9169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1" y="3953380"/>
        <a:ext cx="916954" cy="392981"/>
      </dsp:txXfrm>
    </dsp:sp>
    <dsp:sp modelId="{FEDF6AFD-9B04-41DA-ABE5-415BE9BCD6E9}">
      <dsp:nvSpPr>
        <dsp:cNvPr id="0" name=""/>
        <dsp:cNvSpPr/>
      </dsp:nvSpPr>
      <dsp:spPr>
        <a:xfrm rot="5400000">
          <a:off x="5290548" y="-878690"/>
          <a:ext cx="851458" cy="9598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Объявление победителей – до </a:t>
          </a:r>
          <a:r>
            <a:rPr lang="ru-RU" sz="2400" kern="1200" dirty="0" smtClean="0">
              <a:latin typeface="+mn-lt"/>
              <a:ea typeface="Liberation Serif" panose="02020603050405020304" pitchFamily="18" charset="0"/>
              <a:cs typeface="Liberation Serif" panose="02020603050405020304" pitchFamily="18" charset="0"/>
            </a:rPr>
            <a:t>24.10.2022</a:t>
          </a:r>
          <a:endParaRPr lang="ru-RU" sz="2400" kern="1200" dirty="0">
            <a:latin typeface="+mn-lt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 rot="-5400000">
        <a:off x="916955" y="3536468"/>
        <a:ext cx="9557081" cy="768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33AE-9FA4-4C59-BE5E-D13D5CA0B368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EA012-2FB2-4FFF-A76F-49BF3DB7F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6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55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7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5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82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71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22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28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7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0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5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5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7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3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1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A012-2FB2-4FFF-A76F-49BF3DB7F8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5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349" y="1488123"/>
            <a:ext cx="421265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349" y="4083301"/>
            <a:ext cx="4212657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99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5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" y="612534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0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" y="612534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62987" y="6106093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4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651" y="507734"/>
            <a:ext cx="3789964" cy="136438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721896"/>
            <a:ext cx="6367128" cy="5206532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651" y="1891365"/>
            <a:ext cx="3789966" cy="159297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07116" y="6134969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3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652" y="510139"/>
            <a:ext cx="3789964" cy="136438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721896"/>
            <a:ext cx="6367128" cy="5206532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651" y="1891365"/>
            <a:ext cx="3789966" cy="159297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807116" y="6134969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2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50" y="659330"/>
            <a:ext cx="3932237" cy="131384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99794" y="0"/>
            <a:ext cx="769220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149" y="1973179"/>
            <a:ext cx="3932237" cy="166517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49615" y="618309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7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50" y="659330"/>
            <a:ext cx="3932237" cy="131384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99794" y="0"/>
            <a:ext cx="769220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149" y="1973179"/>
            <a:ext cx="3932237" cy="166517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49615" y="618309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7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BA96-8214-498C-B8C3-88308381E89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31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BA96-8214-498C-B8C3-88308381E89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(Цветной текст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349" y="1488123"/>
            <a:ext cx="4212657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rgbClr val="247DB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349" y="4083301"/>
            <a:ext cx="4212657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99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67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5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7537"/>
            <a:ext cx="1051560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2798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" y="612534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1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471" y="1748240"/>
            <a:ext cx="4365792" cy="2072990"/>
          </a:xfrm>
        </p:spPr>
        <p:txBody>
          <a:bodyPr anchor="b"/>
          <a:lstStyle>
            <a:lvl1pPr>
              <a:lnSpc>
                <a:spcPct val="80000"/>
              </a:lnSpc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471" y="3963821"/>
            <a:ext cx="43657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324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9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 (Цветной текст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471" y="1748240"/>
            <a:ext cx="4365792" cy="2072990"/>
          </a:xfrm>
        </p:spPr>
        <p:txBody>
          <a:bodyPr anchor="b"/>
          <a:lstStyle>
            <a:lvl1pPr>
              <a:lnSpc>
                <a:spcPct val="80000"/>
              </a:lnSpc>
              <a:defRPr sz="6000">
                <a:solidFill>
                  <a:srgbClr val="006837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471" y="3963821"/>
            <a:ext cx="43657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324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3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408" y="339927"/>
            <a:ext cx="7464392" cy="113274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47DB3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7194" y="1825625"/>
            <a:ext cx="5181600" cy="281375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1375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7194" y="6096468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4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949" y="487631"/>
            <a:ext cx="7474016" cy="90540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EDAA0E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9531" y="1681163"/>
            <a:ext cx="5262629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9531" y="2505075"/>
            <a:ext cx="5262629" cy="2038049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 b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 b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 b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 b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77" y="2505075"/>
            <a:ext cx="5183188" cy="2038049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 b="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 b="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 b="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 b="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9788" y="618966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" y="612534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2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" y="6125343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1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BA96-8214-498C-B8C3-88308381E89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AF27-B9DB-48B2-93F1-9D4FE2AC1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3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2" r:id="rId5"/>
    <p:sldLayoutId id="2147483652" r:id="rId6"/>
    <p:sldLayoutId id="2147483653" r:id="rId7"/>
    <p:sldLayoutId id="2147483654" r:id="rId8"/>
    <p:sldLayoutId id="2147483663" r:id="rId9"/>
    <p:sldLayoutId id="2147483664" r:id="rId10"/>
    <p:sldLayoutId id="2147483665" r:id="rId11"/>
    <p:sldLayoutId id="2147483655" r:id="rId12"/>
    <p:sldLayoutId id="2147483656" r:id="rId13"/>
    <p:sldLayoutId id="2147483667" r:id="rId14"/>
    <p:sldLayoutId id="2147483657" r:id="rId15"/>
    <p:sldLayoutId id="2147483666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7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960" y="1842925"/>
            <a:ext cx="4981776" cy="24914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Конкурс физических лиц для предоставления грантов в форме субсидий на реализацию проектов по работе с молодежью 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 smtClean="0"/>
              <a:t>2022 </a:t>
            </a:r>
            <a:r>
              <a:rPr lang="ru-RU" sz="2800" dirty="0" smtClean="0"/>
              <a:t>году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12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</a:t>
            </a:r>
            <a:r>
              <a:rPr lang="ru-RU" dirty="0"/>
              <a:t>УКАЗЫ ПРЕЗИДЕНТА РФ</a:t>
            </a:r>
          </a:p>
        </p:txBody>
      </p:sp>
      <p:pic>
        <p:nvPicPr>
          <p:cNvPr id="4" name="Рисунок 3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E57D8834-F975-477D-BD0A-4F7537AC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8"/>
          <a:stretch/>
        </p:blipFill>
        <p:spPr>
          <a:xfrm>
            <a:off x="0" y="0"/>
            <a:ext cx="12192000" cy="1519849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D5B92919-CE6F-47E4-A2D4-BEDEE1579D16}"/>
              </a:ext>
            </a:extLst>
          </p:cNvPr>
          <p:cNvSpPr txBox="1">
            <a:spLocks/>
          </p:cNvSpPr>
          <p:nvPr/>
        </p:nvSpPr>
        <p:spPr>
          <a:xfrm>
            <a:off x="4008678" y="589721"/>
            <a:ext cx="7464392" cy="66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837"/>
                </a:solidFill>
              </a:rPr>
              <a:t>ПОДАЧА ЗАЯВКИ</a:t>
            </a:r>
            <a:endParaRPr lang="ru-RU" sz="4000" dirty="0">
              <a:solidFill>
                <a:srgbClr val="006837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52371" y="1394582"/>
            <a:ext cx="3556307" cy="3034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Заполнить все разделы по полям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12" y="1108409"/>
            <a:ext cx="6078987" cy="56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8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0"/>
            <a:ext cx="12192000" cy="632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</a:t>
            </a:r>
            <a:r>
              <a:rPr lang="ru-RU" dirty="0"/>
              <a:t>УКАЗЫ ПРЕЗИДЕНТА РФ</a:t>
            </a:r>
          </a:p>
        </p:txBody>
      </p:sp>
      <p:pic>
        <p:nvPicPr>
          <p:cNvPr id="4" name="Рисунок 3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E57D8834-F975-477D-BD0A-4F7537AC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8"/>
          <a:stretch/>
        </p:blipFill>
        <p:spPr>
          <a:xfrm>
            <a:off x="0" y="0"/>
            <a:ext cx="12192000" cy="1519849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D5B92919-CE6F-47E4-A2D4-BEDEE1579D16}"/>
              </a:ext>
            </a:extLst>
          </p:cNvPr>
          <p:cNvSpPr txBox="1">
            <a:spLocks/>
          </p:cNvSpPr>
          <p:nvPr/>
        </p:nvSpPr>
        <p:spPr>
          <a:xfrm>
            <a:off x="4008678" y="589721"/>
            <a:ext cx="7464392" cy="66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837"/>
                </a:solidFill>
              </a:rPr>
              <a:t>ПОДАЧА ЗАЯВКИ</a:t>
            </a:r>
            <a:endParaRPr lang="ru-RU" sz="4000" dirty="0">
              <a:solidFill>
                <a:srgbClr val="006837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52372" y="1519849"/>
            <a:ext cx="3219932" cy="3034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Зайти в раздел «Мероприятия» и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выбрать «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Грантовый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 конкурс для физических лиц на реализацию проектов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работе с молодежью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Свердловской области в 2022 году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35" y="1254005"/>
            <a:ext cx="8101234" cy="50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9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0"/>
            <a:ext cx="12192000" cy="632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E57D8834-F975-477D-BD0A-4F7537AC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8"/>
          <a:stretch/>
        </p:blipFill>
        <p:spPr>
          <a:xfrm>
            <a:off x="0" y="0"/>
            <a:ext cx="12192000" cy="1519849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D5B92919-CE6F-47E4-A2D4-BEDEE1579D16}"/>
              </a:ext>
            </a:extLst>
          </p:cNvPr>
          <p:cNvSpPr txBox="1">
            <a:spLocks/>
          </p:cNvSpPr>
          <p:nvPr/>
        </p:nvSpPr>
        <p:spPr>
          <a:xfrm>
            <a:off x="4008678" y="589721"/>
            <a:ext cx="7464392" cy="66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837"/>
                </a:solidFill>
              </a:rPr>
              <a:t>ПОДАЧА ЗАЯВКИ</a:t>
            </a:r>
            <a:endParaRPr lang="ru-RU" sz="4000" dirty="0">
              <a:solidFill>
                <a:srgbClr val="00683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005"/>
            <a:ext cx="4843094" cy="5657003"/>
          </a:xfrm>
          <a:prstGeom prst="rect">
            <a:avLst/>
          </a:prstGeom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5206481" y="1254005"/>
            <a:ext cx="6522099" cy="3034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Выбрать проект из заполненных, направление проекта, а также загрузить документы: паспорт, реквизиты счета,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скан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справки, подтверждающей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отсутствие неисполненной обязанности по уплате налогов, сборов, страховых взносов, пеней, штрафов, процентов, подлежащих уплате в соответствии с законодательством Российской Федерации о налогах и сборах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" y="970064"/>
            <a:ext cx="12181240" cy="58879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99164" y="5450923"/>
            <a:ext cx="5864926" cy="509954"/>
          </a:xfrm>
          <a:prstGeom prst="rect">
            <a:avLst/>
          </a:prstGeom>
          <a:solidFill>
            <a:srgbClr val="FAA41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Medium"/>
                <a:ea typeface="+mn-ea"/>
                <a:cs typeface="+mn-cs"/>
              </a:rPr>
              <a:t>Заходим в личный кабинет налогоплательщика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 Medium"/>
              <a:ea typeface="+mn-ea"/>
              <a:cs typeface="+mn-cs"/>
            </a:endParaRP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D5B92919-CE6F-47E4-A2D4-BEDEE1579D16}"/>
              </a:ext>
            </a:extLst>
          </p:cNvPr>
          <p:cNvSpPr txBox="1">
            <a:spLocks/>
          </p:cNvSpPr>
          <p:nvPr/>
        </p:nvSpPr>
        <p:spPr>
          <a:xfrm>
            <a:off x="485192" y="305780"/>
            <a:ext cx="9336359" cy="66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837"/>
                </a:solidFill>
                <a:effectLst/>
                <a:uLnTx/>
                <a:uFillTx/>
                <a:latin typeface="Gilroy ExtraBold"/>
                <a:ea typeface="+mj-ea"/>
                <a:cs typeface="+mj-cs"/>
              </a:rPr>
              <a:t>Заказ справки об отсутствии налоговых задолженностей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6837"/>
              </a:solidFill>
              <a:effectLst/>
              <a:uLnTx/>
              <a:uFillTx/>
              <a:latin typeface="Gilroy Extra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38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56" y="0"/>
            <a:ext cx="682785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070" y="5991249"/>
            <a:ext cx="5864926" cy="509954"/>
          </a:xfrm>
          <a:prstGeom prst="rect">
            <a:avLst/>
          </a:prstGeom>
          <a:solidFill>
            <a:srgbClr val="FAA41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Medium"/>
                <a:ea typeface="+mn-ea"/>
                <a:cs typeface="+mn-cs"/>
              </a:rPr>
              <a:t>В разделе «Жизненные ситуации» выбираем «Запросить справку»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 Medium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0676" y="731520"/>
            <a:ext cx="1861883" cy="556952"/>
          </a:xfrm>
          <a:prstGeom prst="rect">
            <a:avLst/>
          </a:prstGeom>
          <a:noFill/>
          <a:ln w="57150">
            <a:solidFill>
              <a:srgbClr val="FAA41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 Medium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1542" y="5991249"/>
            <a:ext cx="2876203" cy="556952"/>
          </a:xfrm>
          <a:prstGeom prst="rect">
            <a:avLst/>
          </a:prstGeom>
          <a:noFill/>
          <a:ln w="57150">
            <a:solidFill>
              <a:srgbClr val="FAA41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08" y="0"/>
            <a:ext cx="795698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6938" y="3699164"/>
            <a:ext cx="4655127" cy="556952"/>
          </a:xfrm>
          <a:prstGeom prst="rect">
            <a:avLst/>
          </a:prstGeom>
          <a:noFill/>
          <a:ln w="57150">
            <a:solidFill>
              <a:srgbClr val="FAA41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roy Medium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999" y="6066064"/>
            <a:ext cx="5864926" cy="509954"/>
          </a:xfrm>
          <a:prstGeom prst="rect">
            <a:avLst/>
          </a:prstGeom>
          <a:solidFill>
            <a:srgbClr val="FAA41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Medium"/>
                <a:ea typeface="+mn-ea"/>
                <a:cs typeface="+mn-cs"/>
              </a:rPr>
              <a:t>Запрос справки об исполнении обязанности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Medium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 Medium"/>
                <a:ea typeface="+mn-ea"/>
                <a:cs typeface="+mn-cs"/>
              </a:rPr>
              <a:t>по оплате налогов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15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" y="640080"/>
            <a:ext cx="5661782" cy="54947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45" y="2117971"/>
            <a:ext cx="4780991" cy="2354276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6134793" y="3250276"/>
            <a:ext cx="689956" cy="399011"/>
          </a:xfrm>
          <a:prstGeom prst="rightArrow">
            <a:avLst/>
          </a:prstGeom>
          <a:solidFill>
            <a:srgbClr val="FAA41A"/>
          </a:solidFill>
          <a:ln>
            <a:solidFill>
              <a:srgbClr val="FAA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2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0"/>
            <a:ext cx="12192000" cy="6584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VI. </a:t>
            </a:r>
            <a:r>
              <a:rPr lang="ru-RU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ПРИКАЗЫ ФАДМ</a:t>
            </a:r>
            <a:endParaRPr lang="ru-RU" dirty="0"/>
          </a:p>
        </p:txBody>
      </p:sp>
      <p:pic>
        <p:nvPicPr>
          <p:cNvPr id="4" name="Рисунок 3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E57D8834-F975-477D-BD0A-4F7537AC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8"/>
          <a:stretch/>
        </p:blipFill>
        <p:spPr>
          <a:xfrm>
            <a:off x="0" y="0"/>
            <a:ext cx="12192000" cy="1519849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D5B92919-CE6F-47E4-A2D4-BEDEE1579D16}"/>
              </a:ext>
            </a:extLst>
          </p:cNvPr>
          <p:cNvSpPr txBox="1">
            <a:spLocks/>
          </p:cNvSpPr>
          <p:nvPr/>
        </p:nvSpPr>
        <p:spPr>
          <a:xfrm>
            <a:off x="4008678" y="476713"/>
            <a:ext cx="7464392" cy="1043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FF3333"/>
                </a:solidFill>
              </a:rPr>
              <a:t>ДОПУСКАЕТСЯ ВКЛЮЧАТЬ СЛЕДУЮЩИЕ РАСХОДЫ</a:t>
            </a:r>
            <a:endParaRPr lang="ru-RU" sz="4000" dirty="0">
              <a:solidFill>
                <a:srgbClr val="FF3333"/>
              </a:solidFill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71641" y="1641148"/>
            <a:ext cx="10901429" cy="46570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1) 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оплата 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услуг по проживанию и питанию;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2) оплата транспортных расходов;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3) аренда оборудования;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4) аренда помещений;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5) приобретение канцелярских принадлежностей;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6) приобретение (изготовление) полиграфической продукции;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7) покупка и (или) создание программного обеспечения;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8) расходы на создание и (или) техническую поддержку сайта и (или) приложения;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9) приобретение оборудования;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10) приобретение расходных материалов;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11) оплата услуг связи;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12) приобретение (изготовление) подарков, сувенирной продукции;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13) оплата информационных услуг;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14) приобретение прав на результаты интеллектуальной деятельности;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15) уплата налогов, сборов, страховых взносов и иных обязательных платежей в бюджетную систему Российской Федерации.</a:t>
            </a:r>
            <a:endParaRPr lang="ru-RU" sz="1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4404361"/>
            <a:ext cx="12192000" cy="191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О КОНКУРСЕ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82" y="1462594"/>
            <a:ext cx="4501830" cy="1899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23" y="1106174"/>
            <a:ext cx="2438400" cy="24384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209472" y="3703170"/>
            <a:ext cx="1555234" cy="2448471"/>
            <a:chOff x="5509629" y="3590606"/>
            <a:chExt cx="1555234" cy="24484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8B38DFE-9616-4655-B4FA-20028F050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983" y="3590606"/>
              <a:ext cx="904528" cy="90452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879" y="4983295"/>
              <a:ext cx="1055782" cy="1055782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5509629" y="4495134"/>
              <a:ext cx="15552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ru-RU" dirty="0">
                  <a:solidFill>
                    <a:srgbClr val="595959"/>
                  </a:solidFill>
                </a:rPr>
                <a:t>molodost_66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80000" y="3758556"/>
            <a:ext cx="1234633" cy="2436948"/>
            <a:chOff x="10232900" y="3659922"/>
            <a:chExt cx="1234633" cy="2436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B2CC9C-9675-4AC7-8206-42991D7400AD}"/>
                </a:ext>
              </a:extLst>
            </p:cNvPr>
            <p:cNvSpPr txBox="1"/>
            <p:nvPr/>
          </p:nvSpPr>
          <p:spPr>
            <a:xfrm>
              <a:off x="10232900" y="4495134"/>
              <a:ext cx="123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ru-RU">
                  <a:solidFill>
                    <a:srgbClr val="595959"/>
                  </a:solidFill>
                </a:rPr>
                <a:t>molural.ru</a:t>
              </a:r>
              <a:endParaRPr lang="ru-RU" altLang="ru-RU" dirty="0">
                <a:solidFill>
                  <a:srgbClr val="595959"/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129" y="4864466"/>
              <a:ext cx="1232404" cy="12324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25280" y1="28300" x2="25280" y2="28300"/>
                          <a14:foregroundMark x1="44743" y1="28300" x2="44743" y2="28300"/>
                          <a14:foregroundMark x1="52685" y1="47763" x2="52685" y2="47763"/>
                          <a14:foregroundMark x1="24385" y1="50336" x2="24385" y2="50336"/>
                        </a14:backgroundRemoval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268" y="3659922"/>
              <a:ext cx="765895" cy="765895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3488862" y="3695184"/>
            <a:ext cx="1305165" cy="2408872"/>
            <a:chOff x="565957" y="3590606"/>
            <a:chExt cx="1305165" cy="240887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8B38DFE-9616-4655-B4FA-20028F050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76" y="3590606"/>
              <a:ext cx="904528" cy="90452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01" y="4957800"/>
              <a:ext cx="1041678" cy="1041678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565957" y="4495134"/>
              <a:ext cx="13051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ru-RU" dirty="0" smtClean="0">
                  <a:solidFill>
                    <a:srgbClr val="595959"/>
                  </a:solidFill>
                </a:rPr>
                <a:t>molprav66</a:t>
              </a:r>
              <a:endParaRPr lang="en-US" altLang="ru-RU" dirty="0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1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4581331" y="1039054"/>
            <a:ext cx="7610669" cy="570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CC847-2126-43ED-91A7-451C81FB4695}"/>
              </a:ext>
            </a:extLst>
          </p:cNvPr>
          <p:cNvSpPr txBox="1"/>
          <p:nvPr/>
        </p:nvSpPr>
        <p:spPr>
          <a:xfrm>
            <a:off x="5034070" y="1120860"/>
            <a:ext cx="3158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6837"/>
                </a:solidFill>
                <a:latin typeface="+mj-lt"/>
              </a:rPr>
              <a:t>Санников</a:t>
            </a:r>
            <a:r>
              <a:rPr lang="ru-RU" sz="4000" dirty="0">
                <a:solidFill>
                  <a:srgbClr val="006837"/>
                </a:solidFill>
              </a:rPr>
              <a:t> </a:t>
            </a:r>
          </a:p>
          <a:p>
            <a:r>
              <a:rPr lang="ru-RU" sz="2400" dirty="0">
                <a:solidFill>
                  <a:srgbClr val="006837"/>
                </a:solidFill>
              </a:rPr>
              <a:t>Максим Николаевич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15A67-D1AA-434D-B5AD-D47CBAFC09E6}"/>
              </a:ext>
            </a:extLst>
          </p:cNvPr>
          <p:cNvSpPr txBox="1"/>
          <p:nvPr/>
        </p:nvSpPr>
        <p:spPr>
          <a:xfrm>
            <a:off x="5034070" y="2282864"/>
            <a:ext cx="330411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6837"/>
                </a:solidFill>
                <a:latin typeface="+mj-lt"/>
              </a:rPr>
              <a:t>Контакты</a:t>
            </a:r>
          </a:p>
          <a:p>
            <a:endParaRPr lang="ru-RU" dirty="0" smtClean="0">
              <a:solidFill>
                <a:srgbClr val="006837"/>
              </a:solidFill>
            </a:endParaRPr>
          </a:p>
          <a:p>
            <a:r>
              <a:rPr lang="en-US" sz="2000" dirty="0">
                <a:solidFill>
                  <a:srgbClr val="006837"/>
                </a:solidFill>
              </a:rPr>
              <a:t>m</a:t>
            </a:r>
            <a:r>
              <a:rPr lang="en-US" sz="2000" dirty="0" smtClean="0">
                <a:solidFill>
                  <a:srgbClr val="006837"/>
                </a:solidFill>
              </a:rPr>
              <a:t>axsannikov</a:t>
            </a:r>
            <a:endParaRPr lang="ru-RU" sz="2000" dirty="0" smtClean="0">
              <a:solidFill>
                <a:srgbClr val="006837"/>
              </a:solidFill>
            </a:endParaRPr>
          </a:p>
          <a:p>
            <a:endParaRPr lang="en-US" sz="2000" dirty="0">
              <a:solidFill>
                <a:srgbClr val="006837"/>
              </a:solidFill>
            </a:endParaRPr>
          </a:p>
          <a:p>
            <a:r>
              <a:rPr lang="en-US" sz="2000" dirty="0">
                <a:solidFill>
                  <a:srgbClr val="006837"/>
                </a:solidFill>
              </a:rPr>
              <a:t>(343) 312-00-04 (</a:t>
            </a:r>
            <a:r>
              <a:rPr lang="ru-RU" sz="2000" dirty="0">
                <a:solidFill>
                  <a:srgbClr val="006837"/>
                </a:solidFill>
              </a:rPr>
              <a:t>доб. 039)</a:t>
            </a:r>
          </a:p>
          <a:p>
            <a:endParaRPr lang="ru-RU" dirty="0">
              <a:solidFill>
                <a:srgbClr val="006837"/>
              </a:solidFill>
            </a:endParaRPr>
          </a:p>
          <a:p>
            <a:endParaRPr lang="en-US" dirty="0">
              <a:solidFill>
                <a:srgbClr val="006837"/>
              </a:solidFill>
            </a:endParaRPr>
          </a:p>
          <a:p>
            <a:endParaRPr lang="ru-RU" dirty="0">
              <a:solidFill>
                <a:srgbClr val="006837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B38DFE-9616-4655-B4FA-20028F050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46" y="2725428"/>
            <a:ext cx="904528" cy="9045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93E1DA-6569-429F-8B5B-1658BD5B7174}"/>
              </a:ext>
            </a:extLst>
          </p:cNvPr>
          <p:cNvSpPr txBox="1"/>
          <p:nvPr/>
        </p:nvSpPr>
        <p:spPr>
          <a:xfrm>
            <a:off x="5034070" y="4432610"/>
            <a:ext cx="6433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6837"/>
                </a:solidFill>
              </a:rPr>
              <a:t>Главный </a:t>
            </a:r>
            <a:r>
              <a:rPr lang="ru-RU" sz="2400" dirty="0">
                <a:solidFill>
                  <a:srgbClr val="006837"/>
                </a:solidFill>
              </a:rPr>
              <a:t>специалист отдела молодежных проектов, мониторинга и анализа процессов в молодежной среде департамента молодежной политики Министерства образования и молодежной политики Свердловской области</a:t>
            </a:r>
            <a:endParaRPr lang="ru-RU" sz="1400" dirty="0">
              <a:solidFill>
                <a:srgbClr val="006837"/>
              </a:solidFill>
            </a:endParaRPr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 txBox="1">
            <a:spLocks/>
          </p:cNvSpPr>
          <p:nvPr/>
        </p:nvSpPr>
        <p:spPr>
          <a:xfrm>
            <a:off x="5034070" y="338273"/>
            <a:ext cx="4735081" cy="9054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6837"/>
                </a:solidFill>
              </a:rPr>
              <a:t>КОНСУЛЬТАЦИИ</a:t>
            </a:r>
            <a:endParaRPr lang="ru-RU" dirty="0">
              <a:solidFill>
                <a:srgbClr val="0068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1393040"/>
            <a:ext cx="12192000" cy="478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5045080"/>
              </p:ext>
            </p:extLst>
          </p:nvPr>
        </p:nvGraphicFramePr>
        <p:xfrm>
          <a:off x="304800" y="1393041"/>
          <a:ext cx="11487150" cy="350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8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Наименование НПА</a:t>
                      </a:r>
                      <a:endParaRPr lang="ru-RU" sz="24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631" marR="3263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A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445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Постановление Правительства Свердловской области от 30.04.2020 № 291-ПП</a:t>
                      </a:r>
                      <a:b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«Об утверждении Порядка предоставления из областного бюджета</a:t>
                      </a:r>
                      <a:r>
                        <a:rPr lang="ru-RU" sz="22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грантов </a:t>
                      </a:r>
                      <a:b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в форме субсидий физическим лицам на реализацию </a:t>
                      </a:r>
                      <a:r>
                        <a:rPr lang="ru-RU" sz="22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проектов по работе </a:t>
                      </a:r>
                      <a:b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с молодежью»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Приказ Министерства образования и молодежной</a:t>
                      </a:r>
                      <a:r>
                        <a:rPr lang="ru-RU" sz="22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политики Свердловской области </a:t>
                      </a: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27.07.2022 </a:t>
                      </a: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676-Д</a:t>
                      </a: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«О проведении конкурса физических лиц для предоставления грантов в форме</a:t>
                      </a:r>
                      <a:r>
                        <a:rPr lang="ru-RU" sz="22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субсидий на реализацию проектов по работе с молодежью в </a:t>
                      </a:r>
                      <a:r>
                        <a:rPr lang="ru-RU" sz="22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2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lang="ru-RU" sz="2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2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631" marR="32631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10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4404361"/>
            <a:ext cx="12192000" cy="191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НАПРАВЛЕНИЯ КОНКУРСА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11CF0F-29A1-44CE-A55F-EBAE07C3B971}"/>
              </a:ext>
            </a:extLst>
          </p:cNvPr>
          <p:cNvSpPr/>
          <p:nvPr/>
        </p:nvSpPr>
        <p:spPr>
          <a:xfrm>
            <a:off x="710712" y="1724475"/>
            <a:ext cx="5385288" cy="1955996"/>
          </a:xfrm>
          <a:prstGeom prst="rect">
            <a:avLst/>
          </a:prstGeom>
          <a:solidFill>
            <a:srgbClr val="EDA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Органы молодежного самоуправления</a:t>
            </a:r>
            <a:endParaRPr lang="ru-RU" sz="3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0CAE88-A808-42D5-BF15-B623D3EDC28E}"/>
              </a:ext>
            </a:extLst>
          </p:cNvPr>
          <p:cNvSpPr/>
          <p:nvPr/>
        </p:nvSpPr>
        <p:spPr>
          <a:xfrm>
            <a:off x="6400800" y="1720654"/>
            <a:ext cx="5385288" cy="1955996"/>
          </a:xfrm>
          <a:prstGeom prst="rect">
            <a:avLst/>
          </a:prstGeom>
          <a:solidFill>
            <a:srgbClr val="EDA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Проекты по сохранению культурного наследия в Свердловской области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AD878F-5FD1-43C9-86C9-55796E08C295}"/>
              </a:ext>
            </a:extLst>
          </p:cNvPr>
          <p:cNvSpPr/>
          <p:nvPr/>
        </p:nvSpPr>
        <p:spPr>
          <a:xfrm>
            <a:off x="710712" y="3885717"/>
            <a:ext cx="5385288" cy="2057883"/>
          </a:xfrm>
          <a:prstGeom prst="rect">
            <a:avLst/>
          </a:prstGeom>
          <a:solidFill>
            <a:srgbClr val="EDA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Микрогранты</a:t>
            </a:r>
            <a:endParaRPr lang="ru-RU" sz="3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AD878F-5FD1-43C9-86C9-55796E08C295}"/>
              </a:ext>
            </a:extLst>
          </p:cNvPr>
          <p:cNvSpPr/>
          <p:nvPr/>
        </p:nvSpPr>
        <p:spPr>
          <a:xfrm>
            <a:off x="6400800" y="3885717"/>
            <a:ext cx="5385288" cy="2057883"/>
          </a:xfrm>
          <a:prstGeom prst="rect">
            <a:avLst/>
          </a:prstGeom>
          <a:solidFill>
            <a:srgbClr val="EDA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Добровольчество (волонтерство)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601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4404361"/>
            <a:ext cx="12192000" cy="70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678" y="589721"/>
            <a:ext cx="7464392" cy="6642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СУММА ФИНАНСОВОЙ ПОДДЕРЖКИ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D58EF7-B2AD-4DD0-A6FE-97E436E08516}"/>
              </a:ext>
            </a:extLst>
          </p:cNvPr>
          <p:cNvSpPr/>
          <p:nvPr/>
        </p:nvSpPr>
        <p:spPr>
          <a:xfrm>
            <a:off x="280346" y="2672972"/>
            <a:ext cx="37641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247DB3"/>
                </a:solidFill>
                <a:latin typeface="+mj-lt"/>
              </a:rPr>
              <a:t>100 </a:t>
            </a:r>
            <a:r>
              <a:rPr lang="ru-RU" sz="6000" dirty="0" smtClean="0">
                <a:solidFill>
                  <a:srgbClr val="247DB3"/>
                </a:solidFill>
                <a:latin typeface="+mj-lt"/>
              </a:rPr>
              <a:t>000 ₽</a:t>
            </a:r>
            <a:endParaRPr lang="ru-RU" sz="6000" dirty="0">
              <a:solidFill>
                <a:srgbClr val="247DB3"/>
              </a:solidFill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EB2F55-ED72-4AF5-9CAF-4E6CF0E66C4A}"/>
              </a:ext>
            </a:extLst>
          </p:cNvPr>
          <p:cNvSpPr/>
          <p:nvPr/>
        </p:nvSpPr>
        <p:spPr>
          <a:xfrm>
            <a:off x="7979637" y="2659894"/>
            <a:ext cx="39004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247DB3"/>
                </a:solidFill>
                <a:latin typeface="+mj-lt"/>
              </a:rPr>
              <a:t>300 </a:t>
            </a:r>
            <a:r>
              <a:rPr lang="ru-RU" sz="6000" dirty="0" smtClean="0">
                <a:solidFill>
                  <a:srgbClr val="247DB3"/>
                </a:solidFill>
                <a:latin typeface="+mj-lt"/>
              </a:rPr>
              <a:t>000 ₽</a:t>
            </a:r>
            <a:endParaRPr lang="ru-RU" sz="6000" dirty="0">
              <a:solidFill>
                <a:srgbClr val="247DB3"/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D58EF7-B2AD-4DD0-A6FE-97E436E08516}"/>
              </a:ext>
            </a:extLst>
          </p:cNvPr>
          <p:cNvSpPr/>
          <p:nvPr/>
        </p:nvSpPr>
        <p:spPr>
          <a:xfrm>
            <a:off x="4008678" y="2672972"/>
            <a:ext cx="3970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247DB3"/>
                </a:solidFill>
                <a:latin typeface="+mj-lt"/>
              </a:rPr>
              <a:t>&lt; </a:t>
            </a:r>
            <a:r>
              <a:rPr lang="ru-RU" sz="6000" dirty="0" smtClean="0">
                <a:solidFill>
                  <a:srgbClr val="247DB3"/>
                </a:solidFill>
                <a:latin typeface="+mj-lt"/>
              </a:rPr>
              <a:t>сумма*</a:t>
            </a:r>
            <a:r>
              <a:rPr lang="en-US" sz="6000" dirty="0" smtClean="0">
                <a:solidFill>
                  <a:srgbClr val="247DB3"/>
                </a:solidFill>
                <a:latin typeface="+mj-lt"/>
              </a:rPr>
              <a:t> &lt;</a:t>
            </a:r>
            <a:endParaRPr lang="ru-RU" sz="6000" dirty="0">
              <a:solidFill>
                <a:srgbClr val="247DB3"/>
              </a:solidFill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D58EF7-B2AD-4DD0-A6FE-97E436E08516}"/>
              </a:ext>
            </a:extLst>
          </p:cNvPr>
          <p:cNvSpPr/>
          <p:nvPr/>
        </p:nvSpPr>
        <p:spPr>
          <a:xfrm>
            <a:off x="2345562" y="3771108"/>
            <a:ext cx="7297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247DB3"/>
                </a:solidFill>
                <a:latin typeface="+mj-lt"/>
              </a:rPr>
              <a:t>* в зависимости от направления</a:t>
            </a:r>
            <a:endParaRPr lang="ru-RU" sz="3600" dirty="0">
              <a:solidFill>
                <a:srgbClr val="247DB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690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4404361"/>
            <a:ext cx="12192000" cy="1844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678" y="589721"/>
            <a:ext cx="7464392" cy="6642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СУММА ФИНАНСОВОЙ ПОДДЕРЖКИ</a:t>
            </a:r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0DB6D86-2FF8-4585-A9AC-58C3AD47103C}"/>
              </a:ext>
            </a:extLst>
          </p:cNvPr>
          <p:cNvGrpSpPr/>
          <p:nvPr/>
        </p:nvGrpSpPr>
        <p:grpSpPr>
          <a:xfrm>
            <a:off x="559837" y="1700824"/>
            <a:ext cx="7800392" cy="4058006"/>
            <a:chOff x="1282148" y="2223524"/>
            <a:chExt cx="2890986" cy="373617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0B96444-7B4B-40EC-A447-8BB3C425E19E}"/>
                </a:ext>
              </a:extLst>
            </p:cNvPr>
            <p:cNvSpPr/>
            <p:nvPr/>
          </p:nvSpPr>
          <p:spPr>
            <a:xfrm>
              <a:off x="1282148" y="2223524"/>
              <a:ext cx="2890986" cy="834887"/>
            </a:xfrm>
            <a:prstGeom prst="rect">
              <a:avLst/>
            </a:prstGeom>
            <a:noFill/>
            <a:ln w="38100">
              <a:solidFill>
                <a:srgbClr val="EDAA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EDAA0E"/>
                  </a:solidFill>
                </a:rPr>
                <a:t>Инициативы молодежи, проживающей в муниципальных образованиях, расположенных на территории Свердловской области, с населением не более 500 тыс. человек</a:t>
              </a:r>
              <a:endParaRPr lang="ru-RU" dirty="0">
                <a:solidFill>
                  <a:srgbClr val="EDAA0E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EC2B354-E0C0-4729-A6DD-14B0296722D6}"/>
                </a:ext>
              </a:extLst>
            </p:cNvPr>
            <p:cNvSpPr/>
            <p:nvPr/>
          </p:nvSpPr>
          <p:spPr>
            <a:xfrm>
              <a:off x="1282148" y="3175673"/>
              <a:ext cx="2890986" cy="834887"/>
            </a:xfrm>
            <a:prstGeom prst="rect">
              <a:avLst/>
            </a:prstGeom>
            <a:noFill/>
            <a:ln w="38100">
              <a:solidFill>
                <a:srgbClr val="247D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247DB3"/>
                  </a:solidFill>
                </a:rPr>
                <a:t>Развитие и поддержка органов молодежного самоуправления при органах публичной власти, расположенных на территории Свердловской области, а также образовательных организациях, осуществляющих деятельность на территории Свердловской области (молодежные правительства, парламенты, избирательные комиссии, советы, комитеты, администрации, думы, палаты, советы обучающихся, студенческие советы, студенческие общественные объединения) </a:t>
              </a:r>
              <a:endParaRPr lang="ru-RU" sz="1200" dirty="0">
                <a:solidFill>
                  <a:srgbClr val="247DB3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0AFEBE6-4E3E-4C73-8F8D-3AE16DA43DC7}"/>
                </a:ext>
              </a:extLst>
            </p:cNvPr>
            <p:cNvSpPr/>
            <p:nvPr/>
          </p:nvSpPr>
          <p:spPr>
            <a:xfrm>
              <a:off x="1282148" y="4157714"/>
              <a:ext cx="2890986" cy="834887"/>
            </a:xfrm>
            <a:prstGeom prst="rect">
              <a:avLst/>
            </a:prstGeom>
            <a:noFill/>
            <a:ln w="38100">
              <a:solidFill>
                <a:srgbClr val="0068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6837"/>
                  </a:solidFill>
                </a:rPr>
                <a:t>Развитие добровольческой (волонтерской) деятельности </a:t>
              </a:r>
              <a:endParaRPr lang="ru-RU" dirty="0">
                <a:solidFill>
                  <a:srgbClr val="006837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B8A3D30-F039-46CC-816E-6C6385821700}"/>
                </a:ext>
              </a:extLst>
            </p:cNvPr>
            <p:cNvSpPr/>
            <p:nvPr/>
          </p:nvSpPr>
          <p:spPr>
            <a:xfrm>
              <a:off x="1282148" y="5124809"/>
              <a:ext cx="2890986" cy="834887"/>
            </a:xfrm>
            <a:prstGeom prst="rect">
              <a:avLst/>
            </a:prstGeom>
            <a:noFill/>
            <a:ln w="38100">
              <a:solidFill>
                <a:srgbClr val="FF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FF3333"/>
                  </a:solidFill>
                </a:rPr>
                <a:t>Реализация молодежных проектов по сохранению культурного наследия Свердловской области </a:t>
              </a:r>
              <a:endParaRPr lang="ru-RU" dirty="0">
                <a:solidFill>
                  <a:srgbClr val="FF3333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0DB6D86-2FF8-4585-A9AC-58C3AD47103C}"/>
              </a:ext>
            </a:extLst>
          </p:cNvPr>
          <p:cNvGrpSpPr/>
          <p:nvPr/>
        </p:nvGrpSpPr>
        <p:grpSpPr>
          <a:xfrm>
            <a:off x="8509518" y="1700824"/>
            <a:ext cx="2537926" cy="4058006"/>
            <a:chOff x="1282148" y="2223524"/>
            <a:chExt cx="2890986" cy="37361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0B96444-7B4B-40EC-A447-8BB3C425E19E}"/>
                </a:ext>
              </a:extLst>
            </p:cNvPr>
            <p:cNvSpPr/>
            <p:nvPr/>
          </p:nvSpPr>
          <p:spPr>
            <a:xfrm>
              <a:off x="1282148" y="2223524"/>
              <a:ext cx="2890986" cy="834887"/>
            </a:xfrm>
            <a:prstGeom prst="rect">
              <a:avLst/>
            </a:prstGeom>
            <a:noFill/>
            <a:ln w="38100">
              <a:solidFill>
                <a:srgbClr val="EDAA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EDAA0E"/>
                  </a:solidFill>
                  <a:latin typeface="+mj-lt"/>
                </a:rPr>
                <a:t>100 </a:t>
              </a:r>
              <a:r>
                <a:rPr lang="ru-RU" sz="2400" dirty="0" smtClean="0">
                  <a:solidFill>
                    <a:srgbClr val="EDAA0E"/>
                  </a:solidFill>
                  <a:latin typeface="+mj-lt"/>
                </a:rPr>
                <a:t>000 рублей</a:t>
              </a:r>
              <a:endParaRPr lang="ru-RU" sz="2400" dirty="0">
                <a:solidFill>
                  <a:srgbClr val="EDAA0E"/>
                </a:solidFill>
                <a:latin typeface="+mj-lt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EC2B354-E0C0-4729-A6DD-14B0296722D6}"/>
                </a:ext>
              </a:extLst>
            </p:cNvPr>
            <p:cNvSpPr/>
            <p:nvPr/>
          </p:nvSpPr>
          <p:spPr>
            <a:xfrm>
              <a:off x="1282148" y="3175673"/>
              <a:ext cx="2890986" cy="834887"/>
            </a:xfrm>
            <a:prstGeom prst="rect">
              <a:avLst/>
            </a:prstGeom>
            <a:noFill/>
            <a:ln w="38100">
              <a:solidFill>
                <a:srgbClr val="247D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247DB3"/>
                  </a:solidFill>
                  <a:latin typeface="+mj-lt"/>
                </a:rPr>
                <a:t>300 000 рублей</a:t>
              </a:r>
              <a:endParaRPr lang="ru-RU" sz="2400" dirty="0">
                <a:solidFill>
                  <a:srgbClr val="247DB3"/>
                </a:solidFill>
                <a:latin typeface="+mj-lt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0AFEBE6-4E3E-4C73-8F8D-3AE16DA43DC7}"/>
                </a:ext>
              </a:extLst>
            </p:cNvPr>
            <p:cNvSpPr/>
            <p:nvPr/>
          </p:nvSpPr>
          <p:spPr>
            <a:xfrm>
              <a:off x="1282148" y="4157714"/>
              <a:ext cx="2890986" cy="834887"/>
            </a:xfrm>
            <a:prstGeom prst="rect">
              <a:avLst/>
            </a:prstGeom>
            <a:noFill/>
            <a:ln w="38100">
              <a:solidFill>
                <a:srgbClr val="0068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006837"/>
                  </a:solidFill>
                  <a:latin typeface="+mj-lt"/>
                </a:rPr>
                <a:t>225 </a:t>
              </a:r>
              <a:r>
                <a:rPr lang="ru-RU" sz="2400" dirty="0" smtClean="0">
                  <a:solidFill>
                    <a:srgbClr val="006837"/>
                  </a:solidFill>
                  <a:latin typeface="+mj-lt"/>
                </a:rPr>
                <a:t>000 рублей</a:t>
              </a:r>
              <a:endParaRPr lang="ru-RU" sz="2400" dirty="0">
                <a:solidFill>
                  <a:srgbClr val="006837"/>
                </a:solidFill>
                <a:latin typeface="+mj-lt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B8A3D30-F039-46CC-816E-6C6385821700}"/>
                </a:ext>
              </a:extLst>
            </p:cNvPr>
            <p:cNvSpPr/>
            <p:nvPr/>
          </p:nvSpPr>
          <p:spPr>
            <a:xfrm>
              <a:off x="1282148" y="5124809"/>
              <a:ext cx="2890986" cy="834887"/>
            </a:xfrm>
            <a:prstGeom prst="rect">
              <a:avLst/>
            </a:prstGeom>
            <a:noFill/>
            <a:ln w="38100">
              <a:solidFill>
                <a:srgbClr val="FF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FF3333"/>
                  </a:solidFill>
                  <a:latin typeface="+mj-lt"/>
                </a:rPr>
                <a:t>200 </a:t>
              </a:r>
              <a:r>
                <a:rPr lang="ru-RU" sz="2400" dirty="0" smtClean="0">
                  <a:solidFill>
                    <a:srgbClr val="FF3333"/>
                  </a:solidFill>
                  <a:latin typeface="+mj-lt"/>
                </a:rPr>
                <a:t>000 рублей</a:t>
              </a:r>
              <a:endParaRPr lang="ru-RU" sz="2400" dirty="0">
                <a:solidFill>
                  <a:srgbClr val="FF333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66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4404361"/>
            <a:ext cx="12192000" cy="191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678" y="589720"/>
            <a:ext cx="7464392" cy="1010479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УЧАСТНИКИ КОНКУРСА</a:t>
            </a: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645285" y="1691562"/>
            <a:ext cx="10901429" cy="30349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граждане Российской Федерации в возрасте от 18 до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39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лет включительно;</a:t>
            </a: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зарегистрированы на территории Свердловской области</a:t>
            </a: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не введена процедура банкротства;</a:t>
            </a: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не имеют неисполненной обязанности по уплате налогов, сборов, страховых взносов, пеней, штрафов, процентов, подлежащих уплате в соответствии с законодательством Российской Федерации о налогах и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сборах</a:t>
            </a:r>
          </a:p>
        </p:txBody>
      </p:sp>
    </p:spTree>
    <p:extLst>
      <p:ext uri="{BB962C8B-B14F-4D97-AF65-F5344CB8AC3E}">
        <p14:creationId xmlns:p14="http://schemas.microsoft.com/office/powerpoint/2010/main" val="8785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4404361"/>
            <a:ext cx="12192000" cy="191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678" y="589720"/>
            <a:ext cx="7464392" cy="1010479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УЧАСТНИКИ КОНКУРСА</a:t>
            </a: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645285" y="1691562"/>
            <a:ext cx="10901429" cy="303496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не получают средства из областного бюджета в соответствии с иными правовыми актами Свердловской области</a:t>
            </a:r>
          </a:p>
          <a:p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не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имеют просроченной задолженности по возврату в областной бюджет гранта в соответствии с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порядком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, субсидий, предоставленных в том числе в соответствии с иными правовыми актами Российской Федерации и Свердловской области, и иной просроченной (неурегулированной) задолженности по денежным обязательствам перед областным бюджетом</a:t>
            </a:r>
          </a:p>
        </p:txBody>
      </p:sp>
    </p:spTree>
    <p:extLst>
      <p:ext uri="{BB962C8B-B14F-4D97-AF65-F5344CB8AC3E}">
        <p14:creationId xmlns:p14="http://schemas.microsoft.com/office/powerpoint/2010/main" val="32249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0"/>
            <a:ext cx="12192000" cy="632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</a:t>
            </a:r>
            <a:r>
              <a:rPr lang="ru-RU" dirty="0"/>
              <a:t>УКАЗЫ ПРЕЗИДЕНТА РФ</a:t>
            </a:r>
          </a:p>
        </p:txBody>
      </p:sp>
      <p:pic>
        <p:nvPicPr>
          <p:cNvPr id="4" name="Рисунок 3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E57D8834-F975-477D-BD0A-4F7537AC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8"/>
          <a:stretch/>
        </p:blipFill>
        <p:spPr>
          <a:xfrm>
            <a:off x="0" y="0"/>
            <a:ext cx="12192000" cy="1519849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D5B92919-CE6F-47E4-A2D4-BEDEE1579D16}"/>
              </a:ext>
            </a:extLst>
          </p:cNvPr>
          <p:cNvSpPr txBox="1">
            <a:spLocks/>
          </p:cNvSpPr>
          <p:nvPr/>
        </p:nvSpPr>
        <p:spPr>
          <a:xfrm>
            <a:off x="4008678" y="589721"/>
            <a:ext cx="7897572" cy="66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837"/>
                </a:solidFill>
              </a:rPr>
              <a:t>ЭТАПЫ ПРОВЕДЕНИЯ КОНКУРСА</a:t>
            </a:r>
            <a:endParaRPr lang="ru-RU" sz="4000" dirty="0">
              <a:solidFill>
                <a:srgbClr val="006837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84377988"/>
              </p:ext>
            </p:extLst>
          </p:nvPr>
        </p:nvGraphicFramePr>
        <p:xfrm>
          <a:off x="838200" y="1510318"/>
          <a:ext cx="10515601" cy="480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29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174CFB-A1C0-4787-AC41-91DA6285B7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2A35FBD-566D-40B2-9C2B-8B9936E5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</a:t>
            </a:r>
            <a:r>
              <a:rPr lang="ru-RU" dirty="0"/>
              <a:t>УКАЗЫ ПРЕЗИДЕНТА РФ</a:t>
            </a:r>
          </a:p>
        </p:txBody>
      </p:sp>
      <p:pic>
        <p:nvPicPr>
          <p:cNvPr id="4" name="Рисунок 3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E57D8834-F975-477D-BD0A-4F7537AC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8"/>
          <a:stretch/>
        </p:blipFill>
        <p:spPr>
          <a:xfrm>
            <a:off x="0" y="0"/>
            <a:ext cx="12192000" cy="1519849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D5B92919-CE6F-47E4-A2D4-BEDEE1579D16}"/>
              </a:ext>
            </a:extLst>
          </p:cNvPr>
          <p:cNvSpPr txBox="1">
            <a:spLocks/>
          </p:cNvSpPr>
          <p:nvPr/>
        </p:nvSpPr>
        <p:spPr>
          <a:xfrm>
            <a:off x="4008678" y="589721"/>
            <a:ext cx="7464392" cy="66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837"/>
                </a:solidFill>
              </a:rPr>
              <a:t>ПОДАЧА ЗАЯВКИ</a:t>
            </a:r>
            <a:endParaRPr lang="ru-RU" sz="4000" dirty="0">
              <a:solidFill>
                <a:srgbClr val="006837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52372" y="1370384"/>
            <a:ext cx="4623482" cy="3034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АИС «Молодежь России»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grants.myrosmol.ru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)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разделе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Проекты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» выбрать шаблон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проекта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Региональный» / «</a:t>
            </a:r>
            <a:r>
              <a:rPr lang="ru-RU" sz="2400" dirty="0" err="1">
                <a:solidFill>
                  <a:schemeClr val="tx1">
                    <a:lumMod val="75000"/>
                  </a:schemeClr>
                </a:solidFill>
              </a:rPr>
              <a:t>Грантовый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 конкурс для физических лиц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реализацию проектов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работе с молодежью в Свердловской области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2022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году»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26" y="1539667"/>
            <a:ext cx="2092232" cy="44963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66" y="1680053"/>
            <a:ext cx="2019582" cy="523948"/>
          </a:xfrm>
          <a:prstGeom prst="rect">
            <a:avLst/>
          </a:prstGeom>
        </p:spPr>
      </p:pic>
      <p:cxnSp>
        <p:nvCxnSpPr>
          <p:cNvPr id="14" name="Соединительная линия уступом 13"/>
          <p:cNvCxnSpPr>
            <a:stCxn id="10" idx="3"/>
            <a:endCxn id="13" idx="0"/>
          </p:cNvCxnSpPr>
          <p:nvPr/>
        </p:nvCxnSpPr>
        <p:spPr>
          <a:xfrm flipV="1">
            <a:off x="6980258" y="1680053"/>
            <a:ext cx="1496499" cy="2107812"/>
          </a:xfrm>
          <a:prstGeom prst="bentConnector4">
            <a:avLst>
              <a:gd name="adj1" fmla="val 16262"/>
              <a:gd name="adj2" fmla="val 117506"/>
            </a:avLst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13" idx="2"/>
            <a:endCxn id="24" idx="0"/>
          </p:cNvCxnSpPr>
          <p:nvPr/>
        </p:nvCxnSpPr>
        <p:spPr>
          <a:xfrm rot="16200000" flipH="1">
            <a:off x="8828736" y="1852021"/>
            <a:ext cx="640261" cy="1344219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36" y="2844262"/>
            <a:ext cx="4527279" cy="38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2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овая">
  <a:themeElements>
    <a:clrScheme name="Другая 1">
      <a:dk1>
        <a:srgbClr val="3A3838"/>
      </a:dk1>
      <a:lt1>
        <a:sysClr val="window" lastClr="FFFFFF"/>
      </a:lt1>
      <a:dk2>
        <a:srgbClr val="44546A"/>
      </a:dk2>
      <a:lt2>
        <a:srgbClr val="E7E6E6"/>
      </a:lt2>
      <a:accent1>
        <a:srgbClr val="247DB3"/>
      </a:accent1>
      <a:accent2>
        <a:srgbClr val="E50A0A"/>
      </a:accent2>
      <a:accent3>
        <a:srgbClr val="EDAA0E"/>
      </a:accent3>
      <a:accent4>
        <a:srgbClr val="006837"/>
      </a:accent4>
      <a:accent5>
        <a:srgbClr val="6F3B55"/>
      </a:accent5>
      <a:accent6>
        <a:srgbClr val="FF6600"/>
      </a:accent6>
      <a:hlink>
        <a:srgbClr val="0563C1"/>
      </a:hlink>
      <a:folHlink>
        <a:srgbClr val="954F72"/>
      </a:folHlink>
    </a:clrScheme>
    <a:fontScheme name="Другая 1">
      <a:majorFont>
        <a:latin typeface="Gilroy ExtraBold"/>
        <a:ea typeface=""/>
        <a:cs typeface=""/>
      </a:majorFont>
      <a:minorFont>
        <a:latin typeface="Gilroy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новая" id="{5BA39B5C-5C18-40EA-928F-6B106D9C9B94}" vid="{8590DE73-137A-49E9-A88C-C115815AF934}"/>
    </a:ext>
  </a:extLst>
</a:theme>
</file>

<file path=ppt/theme/theme2.xml><?xml version="1.0" encoding="utf-8"?>
<a:theme xmlns:a="http://schemas.openxmlformats.org/drawingml/2006/main" name="Рамка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Другая 14">
      <a:majorFont>
        <a:latin typeface="Gilroy ExtraBold"/>
        <a:ea typeface=""/>
        <a:cs typeface=""/>
      </a:majorFont>
      <a:minorFont>
        <a:latin typeface="Gilroy Medium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преза ДМП</Template>
  <TotalTime>505</TotalTime>
  <Words>783</Words>
  <Application>Microsoft Office PowerPoint</Application>
  <PresentationFormat>Широкоэкранный</PresentationFormat>
  <Paragraphs>100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Times New Roman</vt:lpstr>
      <vt:lpstr>Gilroy ExtraBold</vt:lpstr>
      <vt:lpstr>Wingdings 2</vt:lpstr>
      <vt:lpstr>Calibri</vt:lpstr>
      <vt:lpstr>Gilroy Medium</vt:lpstr>
      <vt:lpstr>Liberation Serif</vt:lpstr>
      <vt:lpstr>Arial</vt:lpstr>
      <vt:lpstr>Тема новая</vt:lpstr>
      <vt:lpstr>Рамка</vt:lpstr>
      <vt:lpstr>Конкурс физических лиц для предоставления грантов в форме субсидий на реализацию проектов по работе с молодежью  в 2022 году</vt:lpstr>
      <vt:lpstr>НОРМАТИВНЫЕ ДОКУМЕНТЫ</vt:lpstr>
      <vt:lpstr>НАПРАВЛЕНИЯ КОНКУРСА</vt:lpstr>
      <vt:lpstr>СУММА ФИНАНСОВОЙ ПОДДЕРЖКИ</vt:lpstr>
      <vt:lpstr>СУММА ФИНАНСОВОЙ ПОДДЕРЖКИ</vt:lpstr>
      <vt:lpstr>УЧАСТНИКИ КОНКУРСА</vt:lpstr>
      <vt:lpstr>УЧАСТНИКИ КОНКУРСА</vt:lpstr>
      <vt:lpstr>II. УКАЗЫ ПРЕЗИДЕНТА РФ</vt:lpstr>
      <vt:lpstr>II. УКАЗЫ ПРЕЗИДЕНТА РФ</vt:lpstr>
      <vt:lpstr>II. УКАЗЫ ПРЕЗИДЕНТА РФ</vt:lpstr>
      <vt:lpstr>II. УКАЗЫ ПРЕЗИДЕНТА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VI. ПРИКАЗЫ ФАДМ</vt:lpstr>
      <vt:lpstr>ИНФОРМАЦИЯ О КОНКУРСЕ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обеспечение государственной молодежной политики  в Свердловской области</dc:title>
  <dc:creator>Санников Максим Николаевич</dc:creator>
  <cp:lastModifiedBy>Санников Максим Николаевич</cp:lastModifiedBy>
  <cp:revision>49</cp:revision>
  <dcterms:created xsi:type="dcterms:W3CDTF">2020-03-26T11:04:53Z</dcterms:created>
  <dcterms:modified xsi:type="dcterms:W3CDTF">2022-07-28T09:36:58Z</dcterms:modified>
</cp:coreProperties>
</file>