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88" r:id="rId5"/>
    <p:sldId id="350" r:id="rId6"/>
    <p:sldId id="354" r:id="rId7"/>
    <p:sldId id="343" r:id="rId8"/>
    <p:sldId id="353" r:id="rId9"/>
    <p:sldId id="327" r:id="rId10"/>
    <p:sldId id="358" r:id="rId11"/>
    <p:sldId id="359" r:id="rId12"/>
    <p:sldId id="357" r:id="rId13"/>
    <p:sldId id="356" r:id="rId14"/>
    <p:sldId id="352" r:id="rId15"/>
    <p:sldId id="329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6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29164-1BE6-4971-BF86-CCA878EB4A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0A1A4-9A93-4DF7-8B1B-C9D38412EC29}">
      <dgm:prSet phldrT="[Текст]"/>
      <dgm:spPr/>
      <dgm:t>
        <a:bodyPr/>
        <a:lstStyle/>
        <a:p>
          <a:r>
            <a:rPr lang="ru-RU" dirty="0" smtClean="0"/>
            <a:t>КНИГА для школьников</a:t>
          </a:r>
          <a:endParaRPr lang="ru-RU" dirty="0"/>
        </a:p>
      </dgm:t>
    </dgm:pt>
    <dgm:pt modelId="{94CC2FC5-9399-44FC-8743-E6E01AEA6F8B}" type="parTrans" cxnId="{CA15324D-5A25-4CAB-ADFF-AF4A3F9219FB}">
      <dgm:prSet/>
      <dgm:spPr/>
      <dgm:t>
        <a:bodyPr/>
        <a:lstStyle/>
        <a:p>
          <a:endParaRPr lang="ru-RU"/>
        </a:p>
      </dgm:t>
    </dgm:pt>
    <dgm:pt modelId="{DCD19ABE-59E3-49F1-BF59-3493D8796C54}" type="sibTrans" cxnId="{CA15324D-5A25-4CAB-ADFF-AF4A3F9219FB}">
      <dgm:prSet/>
      <dgm:spPr/>
      <dgm:t>
        <a:bodyPr/>
        <a:lstStyle/>
        <a:p>
          <a:endParaRPr lang="ru-RU"/>
        </a:p>
      </dgm:t>
    </dgm:pt>
    <dgm:pt modelId="{43D527BD-751B-4238-B1E8-75690CBF625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Практическое учебное пособие   «Я – ЛИДЕР НОВОГО ПОКОЛЕНИЯ»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18620959-0E33-45B4-9988-7585EB94788B}" type="parTrans" cxnId="{08DFA843-DC50-48C2-90DC-AAC3E47715A7}">
      <dgm:prSet/>
      <dgm:spPr/>
      <dgm:t>
        <a:bodyPr/>
        <a:lstStyle/>
        <a:p>
          <a:endParaRPr lang="ru-RU"/>
        </a:p>
      </dgm:t>
    </dgm:pt>
    <dgm:pt modelId="{358CEB3C-6955-4AC2-8869-03EDEF478CEB}" type="sibTrans" cxnId="{08DFA843-DC50-48C2-90DC-AAC3E47715A7}">
      <dgm:prSet/>
      <dgm:spPr/>
      <dgm:t>
        <a:bodyPr/>
        <a:lstStyle/>
        <a:p>
          <a:endParaRPr lang="ru-RU"/>
        </a:p>
      </dgm:t>
    </dgm:pt>
    <dgm:pt modelId="{75A3D348-D4C8-4B76-9D3E-A19700525AF1}">
      <dgm:prSet phldrT="[Текст]"/>
      <dgm:spPr/>
      <dgm:t>
        <a:bodyPr/>
        <a:lstStyle/>
        <a:p>
          <a:r>
            <a:rPr lang="ru-RU" dirty="0" smtClean="0"/>
            <a:t>КНИГА для учителей</a:t>
          </a:r>
          <a:endParaRPr lang="ru-RU" dirty="0"/>
        </a:p>
      </dgm:t>
    </dgm:pt>
    <dgm:pt modelId="{EB46FFB0-21F1-438F-BA9B-06D1B2235DFE}" type="parTrans" cxnId="{9B27124D-25AD-47EC-8E6C-C2E00DDBF70F}">
      <dgm:prSet/>
      <dgm:spPr/>
      <dgm:t>
        <a:bodyPr/>
        <a:lstStyle/>
        <a:p>
          <a:endParaRPr lang="ru-RU"/>
        </a:p>
      </dgm:t>
    </dgm:pt>
    <dgm:pt modelId="{5B2B4620-101B-4EEE-8D70-2E37E9835219}" type="sibTrans" cxnId="{9B27124D-25AD-47EC-8E6C-C2E00DDBF70F}">
      <dgm:prSet/>
      <dgm:spPr/>
      <dgm:t>
        <a:bodyPr/>
        <a:lstStyle/>
        <a:p>
          <a:endParaRPr lang="ru-RU"/>
        </a:p>
      </dgm:t>
    </dgm:pt>
    <dgm:pt modelId="{C54119B7-8560-4340-AB44-83D647E5D1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Методическое пособие по ведению курса «Я – ЛИДЕР НОВОГО ПОКОЛЕНИЯ»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6245ECBC-11BC-45F1-A069-E82F97A36620}" type="parTrans" cxnId="{D5E9B3A4-3071-46EB-8F7B-DA45451DA256}">
      <dgm:prSet/>
      <dgm:spPr/>
      <dgm:t>
        <a:bodyPr/>
        <a:lstStyle/>
        <a:p>
          <a:endParaRPr lang="ru-RU"/>
        </a:p>
      </dgm:t>
    </dgm:pt>
    <dgm:pt modelId="{DD3D6F19-2799-4D6E-94CC-909CD14554F7}" type="sibTrans" cxnId="{D5E9B3A4-3071-46EB-8F7B-DA45451DA256}">
      <dgm:prSet/>
      <dgm:spPr/>
      <dgm:t>
        <a:bodyPr/>
        <a:lstStyle/>
        <a:p>
          <a:endParaRPr lang="ru-RU"/>
        </a:p>
      </dgm:t>
    </dgm:pt>
    <dgm:pt modelId="{2BE1E27B-D9FD-4158-A1C0-A01DB9C1A7C5}">
      <dgm:prSet phldrT="[Текст]"/>
      <dgm:spPr/>
      <dgm:t>
        <a:bodyPr/>
        <a:lstStyle/>
        <a:p>
          <a:r>
            <a:rPr lang="ru-RU" dirty="0" smtClean="0"/>
            <a:t>ПРОГРАММА для учителей</a:t>
          </a:r>
          <a:endParaRPr lang="ru-RU" dirty="0"/>
        </a:p>
      </dgm:t>
    </dgm:pt>
    <dgm:pt modelId="{A093E49E-779E-43C6-950F-55A87A08EE28}" type="parTrans" cxnId="{F635D7D7-723B-48B9-B099-AAEEA4D254BD}">
      <dgm:prSet/>
      <dgm:spPr/>
      <dgm:t>
        <a:bodyPr/>
        <a:lstStyle/>
        <a:p>
          <a:endParaRPr lang="ru-RU"/>
        </a:p>
      </dgm:t>
    </dgm:pt>
    <dgm:pt modelId="{D87E9015-6A22-4808-A610-F7EC3AA95AFE}" type="sibTrans" cxnId="{F635D7D7-723B-48B9-B099-AAEEA4D254BD}">
      <dgm:prSet/>
      <dgm:spPr/>
      <dgm:t>
        <a:bodyPr/>
        <a:lstStyle/>
        <a:p>
          <a:endParaRPr lang="ru-RU"/>
        </a:p>
      </dgm:t>
    </dgm:pt>
    <dgm:pt modelId="{FBB7030B-E977-418B-8185-74ED5F049BC1}">
      <dgm:prSet phldrT="[Текст]"/>
      <dgm:spPr/>
      <dgm:t>
        <a:bodyPr/>
        <a:lstStyle/>
        <a:p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01681CA-C66C-400B-ABDB-4E34CB1E2237}" type="parTrans" cxnId="{05261698-EC39-4185-B99B-A7ECC4EFAE23}">
      <dgm:prSet/>
      <dgm:spPr/>
      <dgm:t>
        <a:bodyPr/>
        <a:lstStyle/>
        <a:p>
          <a:endParaRPr lang="ru-RU"/>
        </a:p>
      </dgm:t>
    </dgm:pt>
    <dgm:pt modelId="{E2DBDB46-D68F-4D3C-BD40-C7B64FD35B0C}" type="sibTrans" cxnId="{05261698-EC39-4185-B99B-A7ECC4EFAE23}">
      <dgm:prSet/>
      <dgm:spPr/>
      <dgm:t>
        <a:bodyPr/>
        <a:lstStyle/>
        <a:p>
          <a:endParaRPr lang="ru-RU"/>
        </a:p>
      </dgm:t>
    </dgm:pt>
    <dgm:pt modelId="{7F4964B9-A6B6-410F-9B5B-4DF0F265FB6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Обучающая программа для лидеров «Опыт лидеров - школам»  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5A82A251-8700-45AF-937D-A5BD15241FD9}" type="parTrans" cxnId="{AF2CB13E-0083-4ED8-8798-8D5FA1D18EBE}">
      <dgm:prSet/>
      <dgm:spPr/>
      <dgm:t>
        <a:bodyPr/>
        <a:lstStyle/>
        <a:p>
          <a:endParaRPr lang="ru-RU"/>
        </a:p>
      </dgm:t>
    </dgm:pt>
    <dgm:pt modelId="{27046958-63D8-4703-B1F8-EDA2B04EF479}" type="sibTrans" cxnId="{AF2CB13E-0083-4ED8-8798-8D5FA1D18EBE}">
      <dgm:prSet/>
      <dgm:spPr/>
      <dgm:t>
        <a:bodyPr/>
        <a:lstStyle/>
        <a:p>
          <a:endParaRPr lang="ru-RU"/>
        </a:p>
      </dgm:t>
    </dgm:pt>
    <dgm:pt modelId="{43EED9A0-4093-4443-82EC-945C3EB40A7E}">
      <dgm:prSet phldrT="[Текст]"/>
      <dgm:spPr/>
      <dgm:t>
        <a:bodyPr/>
        <a:lstStyle/>
        <a:p>
          <a:r>
            <a:rPr lang="ru-RU" dirty="0" smtClean="0"/>
            <a:t>ПРОГРАММА для лидеров</a:t>
          </a:r>
          <a:endParaRPr lang="ru-RU" dirty="0"/>
        </a:p>
      </dgm:t>
    </dgm:pt>
    <dgm:pt modelId="{75A1E77E-E39E-48E4-AD72-41CF9E49B734}" type="parTrans" cxnId="{80845622-BA4B-44DD-9A93-23B4283A04FF}">
      <dgm:prSet/>
      <dgm:spPr/>
      <dgm:t>
        <a:bodyPr/>
        <a:lstStyle/>
        <a:p>
          <a:endParaRPr lang="ru-RU"/>
        </a:p>
      </dgm:t>
    </dgm:pt>
    <dgm:pt modelId="{ADCB64F7-8986-4E8C-81B8-D2EE12297114}" type="sibTrans" cxnId="{80845622-BA4B-44DD-9A93-23B4283A04FF}">
      <dgm:prSet/>
      <dgm:spPr/>
      <dgm:t>
        <a:bodyPr/>
        <a:lstStyle/>
        <a:p>
          <a:endParaRPr lang="ru-RU"/>
        </a:p>
      </dgm:t>
    </dgm:pt>
    <dgm:pt modelId="{2C11717A-958A-44B5-BCF8-F15200AE997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Обучающая программа переподготовки учителей  «Лидерство в системе образования» 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4C28D083-C714-4444-BC1C-D180D7B34E6B}" type="parTrans" cxnId="{64A702C6-5B77-4C99-AB6A-687EB1DBE6C9}">
      <dgm:prSet/>
      <dgm:spPr/>
      <dgm:t>
        <a:bodyPr/>
        <a:lstStyle/>
        <a:p>
          <a:endParaRPr lang="ru-RU"/>
        </a:p>
      </dgm:t>
    </dgm:pt>
    <dgm:pt modelId="{2D52920E-9B1E-4348-8133-7D729595A0AF}" type="sibTrans" cxnId="{64A702C6-5B77-4C99-AB6A-687EB1DBE6C9}">
      <dgm:prSet/>
      <dgm:spPr/>
      <dgm:t>
        <a:bodyPr/>
        <a:lstStyle/>
        <a:p>
          <a:endParaRPr lang="ru-RU"/>
        </a:p>
      </dgm:t>
    </dgm:pt>
    <dgm:pt modelId="{1F8399C1-BEAF-4037-B97E-F6ED5E1AA78D}" type="pres">
      <dgm:prSet presAssocID="{8C229164-1BE6-4971-BF86-CCA878EB4A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DBC88-CA64-4253-ABCE-F7E4679580CD}" type="pres">
      <dgm:prSet presAssocID="{EEB0A1A4-9A93-4DF7-8B1B-C9D38412EC29}" presName="composite" presStyleCnt="0"/>
      <dgm:spPr/>
    </dgm:pt>
    <dgm:pt modelId="{B28F1495-74CE-4082-98F9-C7F365960553}" type="pres">
      <dgm:prSet presAssocID="{EEB0A1A4-9A93-4DF7-8B1B-C9D38412EC2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E874-FA30-485D-89D2-0E56A3426265}" type="pres">
      <dgm:prSet presAssocID="{EEB0A1A4-9A93-4DF7-8B1B-C9D38412EC2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07C88-A1CF-4639-B9B2-B320D0927447}" type="pres">
      <dgm:prSet presAssocID="{DCD19ABE-59E3-49F1-BF59-3493D8796C54}" presName="sp" presStyleCnt="0"/>
      <dgm:spPr/>
    </dgm:pt>
    <dgm:pt modelId="{362177BE-8874-46EB-904B-9E75FE514C55}" type="pres">
      <dgm:prSet presAssocID="{75A3D348-D4C8-4B76-9D3E-A19700525AF1}" presName="composite" presStyleCnt="0"/>
      <dgm:spPr/>
    </dgm:pt>
    <dgm:pt modelId="{CC58457C-2D80-48E4-80A5-7AE8E9B40208}" type="pres">
      <dgm:prSet presAssocID="{75A3D348-D4C8-4B76-9D3E-A19700525A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D24B-B526-4529-BC03-2C1DA4AF4DEA}" type="pres">
      <dgm:prSet presAssocID="{75A3D348-D4C8-4B76-9D3E-A19700525A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F57E0-2F09-4CCD-8A9C-B770FEC6F45B}" type="pres">
      <dgm:prSet presAssocID="{5B2B4620-101B-4EEE-8D70-2E37E9835219}" presName="sp" presStyleCnt="0"/>
      <dgm:spPr/>
    </dgm:pt>
    <dgm:pt modelId="{E2451456-D486-4F29-9236-B0E4CE001F2A}" type="pres">
      <dgm:prSet presAssocID="{2BE1E27B-D9FD-4158-A1C0-A01DB9C1A7C5}" presName="composite" presStyleCnt="0"/>
      <dgm:spPr/>
    </dgm:pt>
    <dgm:pt modelId="{DB07F354-F466-4651-B063-64BFCF89B7BD}" type="pres">
      <dgm:prSet presAssocID="{2BE1E27B-D9FD-4158-A1C0-A01DB9C1A7C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22D1-B1DA-42D7-9F6C-D7DFEC58936A}" type="pres">
      <dgm:prSet presAssocID="{2BE1E27B-D9FD-4158-A1C0-A01DB9C1A7C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D2E3-80D0-45E3-B2D2-0324A582FF24}" type="pres">
      <dgm:prSet presAssocID="{D87E9015-6A22-4808-A610-F7EC3AA95AFE}" presName="sp" presStyleCnt="0"/>
      <dgm:spPr/>
    </dgm:pt>
    <dgm:pt modelId="{F8F2243E-C191-452E-B1CE-E419DE0EC4DF}" type="pres">
      <dgm:prSet presAssocID="{43EED9A0-4093-4443-82EC-945C3EB40A7E}" presName="composite" presStyleCnt="0"/>
      <dgm:spPr/>
    </dgm:pt>
    <dgm:pt modelId="{C7E0D705-75D8-4BBA-B7E4-0E27D8C4F6AB}" type="pres">
      <dgm:prSet presAssocID="{43EED9A0-4093-4443-82EC-945C3EB40A7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A3049-46DE-4AB9-921D-AFEAA9C3823D}" type="pres">
      <dgm:prSet presAssocID="{43EED9A0-4093-4443-82EC-945C3EB40A7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FA843-DC50-48C2-90DC-AAC3E47715A7}" srcId="{EEB0A1A4-9A93-4DF7-8B1B-C9D38412EC29}" destId="{43D527BD-751B-4238-B1E8-75690CBF6252}" srcOrd="0" destOrd="0" parTransId="{18620959-0E33-45B4-9988-7585EB94788B}" sibTransId="{358CEB3C-6955-4AC2-8869-03EDEF478CEB}"/>
    <dgm:cxn modelId="{B449C071-F5BA-4205-A779-52E56CBFEB18}" type="presOf" srcId="{2C11717A-958A-44B5-BCF8-F15200AE9978}" destId="{D3BB22D1-B1DA-42D7-9F6C-D7DFEC58936A}" srcOrd="0" destOrd="0" presId="urn:microsoft.com/office/officeart/2005/8/layout/chevron2"/>
    <dgm:cxn modelId="{4FA3C373-B6CD-464F-B2CA-C2C2570C3AE0}" type="presOf" srcId="{8C229164-1BE6-4971-BF86-CCA878EB4AC0}" destId="{1F8399C1-BEAF-4037-B97E-F6ED5E1AA78D}" srcOrd="0" destOrd="0" presId="urn:microsoft.com/office/officeart/2005/8/layout/chevron2"/>
    <dgm:cxn modelId="{028B7F3F-D938-438B-9072-333A4BF21882}" type="presOf" srcId="{C54119B7-8560-4340-AB44-83D647E5D10C}" destId="{3271D24B-B526-4529-BC03-2C1DA4AF4DEA}" srcOrd="0" destOrd="0" presId="urn:microsoft.com/office/officeart/2005/8/layout/chevron2"/>
    <dgm:cxn modelId="{05261698-EC39-4185-B99B-A7ECC4EFAE23}" srcId="{43EED9A0-4093-4443-82EC-945C3EB40A7E}" destId="{FBB7030B-E977-418B-8185-74ED5F049BC1}" srcOrd="0" destOrd="0" parTransId="{001681CA-C66C-400B-ABDB-4E34CB1E2237}" sibTransId="{E2DBDB46-D68F-4D3C-BD40-C7B64FD35B0C}"/>
    <dgm:cxn modelId="{F635D7D7-723B-48B9-B099-AAEEA4D254BD}" srcId="{8C229164-1BE6-4971-BF86-CCA878EB4AC0}" destId="{2BE1E27B-D9FD-4158-A1C0-A01DB9C1A7C5}" srcOrd="2" destOrd="0" parTransId="{A093E49E-779E-43C6-950F-55A87A08EE28}" sibTransId="{D87E9015-6A22-4808-A610-F7EC3AA95AFE}"/>
    <dgm:cxn modelId="{054104E2-114E-426D-9E49-14A2EC4F472E}" type="presOf" srcId="{75A3D348-D4C8-4B76-9D3E-A19700525AF1}" destId="{CC58457C-2D80-48E4-80A5-7AE8E9B40208}" srcOrd="0" destOrd="0" presId="urn:microsoft.com/office/officeart/2005/8/layout/chevron2"/>
    <dgm:cxn modelId="{02E41795-9357-49F0-9C4D-D3C90BBA4E1D}" type="presOf" srcId="{2BE1E27B-D9FD-4158-A1C0-A01DB9C1A7C5}" destId="{DB07F354-F466-4651-B063-64BFCF89B7BD}" srcOrd="0" destOrd="0" presId="urn:microsoft.com/office/officeart/2005/8/layout/chevron2"/>
    <dgm:cxn modelId="{80845622-BA4B-44DD-9A93-23B4283A04FF}" srcId="{8C229164-1BE6-4971-BF86-CCA878EB4AC0}" destId="{43EED9A0-4093-4443-82EC-945C3EB40A7E}" srcOrd="3" destOrd="0" parTransId="{75A1E77E-E39E-48E4-AD72-41CF9E49B734}" sibTransId="{ADCB64F7-8986-4E8C-81B8-D2EE12297114}"/>
    <dgm:cxn modelId="{2B920D63-063F-40A8-BC06-C7BD17FE8FE1}" type="presOf" srcId="{43EED9A0-4093-4443-82EC-945C3EB40A7E}" destId="{C7E0D705-75D8-4BBA-B7E4-0E27D8C4F6AB}" srcOrd="0" destOrd="0" presId="urn:microsoft.com/office/officeart/2005/8/layout/chevron2"/>
    <dgm:cxn modelId="{64A702C6-5B77-4C99-AB6A-687EB1DBE6C9}" srcId="{2BE1E27B-D9FD-4158-A1C0-A01DB9C1A7C5}" destId="{2C11717A-958A-44B5-BCF8-F15200AE9978}" srcOrd="0" destOrd="0" parTransId="{4C28D083-C714-4444-BC1C-D180D7B34E6B}" sibTransId="{2D52920E-9B1E-4348-8133-7D729595A0AF}"/>
    <dgm:cxn modelId="{D5E9B3A4-3071-46EB-8F7B-DA45451DA256}" srcId="{75A3D348-D4C8-4B76-9D3E-A19700525AF1}" destId="{C54119B7-8560-4340-AB44-83D647E5D10C}" srcOrd="0" destOrd="0" parTransId="{6245ECBC-11BC-45F1-A069-E82F97A36620}" sibTransId="{DD3D6F19-2799-4D6E-94CC-909CD14554F7}"/>
    <dgm:cxn modelId="{535F4A9D-AC41-4239-9C86-571E68E7ABC6}" type="presOf" srcId="{FBB7030B-E977-418B-8185-74ED5F049BC1}" destId="{596A3049-46DE-4AB9-921D-AFEAA9C3823D}" srcOrd="0" destOrd="0" presId="urn:microsoft.com/office/officeart/2005/8/layout/chevron2"/>
    <dgm:cxn modelId="{5E8D3D7A-F4B4-41C2-8020-0D571B29CA38}" type="presOf" srcId="{43D527BD-751B-4238-B1E8-75690CBF6252}" destId="{0B79E874-FA30-485D-89D2-0E56A3426265}" srcOrd="0" destOrd="0" presId="urn:microsoft.com/office/officeart/2005/8/layout/chevron2"/>
    <dgm:cxn modelId="{9B27124D-25AD-47EC-8E6C-C2E00DDBF70F}" srcId="{8C229164-1BE6-4971-BF86-CCA878EB4AC0}" destId="{75A3D348-D4C8-4B76-9D3E-A19700525AF1}" srcOrd="1" destOrd="0" parTransId="{EB46FFB0-21F1-438F-BA9B-06D1B2235DFE}" sibTransId="{5B2B4620-101B-4EEE-8D70-2E37E9835219}"/>
    <dgm:cxn modelId="{AF2CB13E-0083-4ED8-8798-8D5FA1D18EBE}" srcId="{43EED9A0-4093-4443-82EC-945C3EB40A7E}" destId="{7F4964B9-A6B6-410F-9B5B-4DF0F265FB68}" srcOrd="1" destOrd="0" parTransId="{5A82A251-8700-45AF-937D-A5BD15241FD9}" sibTransId="{27046958-63D8-4703-B1F8-EDA2B04EF479}"/>
    <dgm:cxn modelId="{CA15324D-5A25-4CAB-ADFF-AF4A3F9219FB}" srcId="{8C229164-1BE6-4971-BF86-CCA878EB4AC0}" destId="{EEB0A1A4-9A93-4DF7-8B1B-C9D38412EC29}" srcOrd="0" destOrd="0" parTransId="{94CC2FC5-9399-44FC-8743-E6E01AEA6F8B}" sibTransId="{DCD19ABE-59E3-49F1-BF59-3493D8796C54}"/>
    <dgm:cxn modelId="{8B5822DC-2A31-42F3-9B6B-0FCB8068DAF9}" type="presOf" srcId="{7F4964B9-A6B6-410F-9B5B-4DF0F265FB68}" destId="{596A3049-46DE-4AB9-921D-AFEAA9C3823D}" srcOrd="0" destOrd="1" presId="urn:microsoft.com/office/officeart/2005/8/layout/chevron2"/>
    <dgm:cxn modelId="{5CBDB92E-A47E-408D-9D37-995785228992}" type="presOf" srcId="{EEB0A1A4-9A93-4DF7-8B1B-C9D38412EC29}" destId="{B28F1495-74CE-4082-98F9-C7F365960553}" srcOrd="0" destOrd="0" presId="urn:microsoft.com/office/officeart/2005/8/layout/chevron2"/>
    <dgm:cxn modelId="{43F3EC73-472B-49F9-AFBA-C1698A2370F5}" type="presParOf" srcId="{1F8399C1-BEAF-4037-B97E-F6ED5E1AA78D}" destId="{CDCDBC88-CA64-4253-ABCE-F7E4679580CD}" srcOrd="0" destOrd="0" presId="urn:microsoft.com/office/officeart/2005/8/layout/chevron2"/>
    <dgm:cxn modelId="{ABDF3038-9C45-452A-BD23-177F4BA09C95}" type="presParOf" srcId="{CDCDBC88-CA64-4253-ABCE-F7E4679580CD}" destId="{B28F1495-74CE-4082-98F9-C7F365960553}" srcOrd="0" destOrd="0" presId="urn:microsoft.com/office/officeart/2005/8/layout/chevron2"/>
    <dgm:cxn modelId="{B49F4D08-BCE7-4E2A-BE50-A16253D813EF}" type="presParOf" srcId="{CDCDBC88-CA64-4253-ABCE-F7E4679580CD}" destId="{0B79E874-FA30-485D-89D2-0E56A3426265}" srcOrd="1" destOrd="0" presId="urn:microsoft.com/office/officeart/2005/8/layout/chevron2"/>
    <dgm:cxn modelId="{963C7D69-B3A1-4E69-B2EB-04B6417FE2EA}" type="presParOf" srcId="{1F8399C1-BEAF-4037-B97E-F6ED5E1AA78D}" destId="{76507C88-A1CF-4639-B9B2-B320D0927447}" srcOrd="1" destOrd="0" presId="urn:microsoft.com/office/officeart/2005/8/layout/chevron2"/>
    <dgm:cxn modelId="{A0071943-0817-44AE-A9BE-20E74A8A45CE}" type="presParOf" srcId="{1F8399C1-BEAF-4037-B97E-F6ED5E1AA78D}" destId="{362177BE-8874-46EB-904B-9E75FE514C55}" srcOrd="2" destOrd="0" presId="urn:microsoft.com/office/officeart/2005/8/layout/chevron2"/>
    <dgm:cxn modelId="{02A81552-6FC6-49E0-B43B-8B3A434AC2EB}" type="presParOf" srcId="{362177BE-8874-46EB-904B-9E75FE514C55}" destId="{CC58457C-2D80-48E4-80A5-7AE8E9B40208}" srcOrd="0" destOrd="0" presId="urn:microsoft.com/office/officeart/2005/8/layout/chevron2"/>
    <dgm:cxn modelId="{E3201A32-3642-42E7-BC1F-4E682C6603D6}" type="presParOf" srcId="{362177BE-8874-46EB-904B-9E75FE514C55}" destId="{3271D24B-B526-4529-BC03-2C1DA4AF4DEA}" srcOrd="1" destOrd="0" presId="urn:microsoft.com/office/officeart/2005/8/layout/chevron2"/>
    <dgm:cxn modelId="{BC423B31-6077-4C76-B891-B02EA5294806}" type="presParOf" srcId="{1F8399C1-BEAF-4037-B97E-F6ED5E1AA78D}" destId="{5C2F57E0-2F09-4CCD-8A9C-B770FEC6F45B}" srcOrd="3" destOrd="0" presId="urn:microsoft.com/office/officeart/2005/8/layout/chevron2"/>
    <dgm:cxn modelId="{6EDDB73C-4FE1-4D8A-BAB1-9E5F6ADDD787}" type="presParOf" srcId="{1F8399C1-BEAF-4037-B97E-F6ED5E1AA78D}" destId="{E2451456-D486-4F29-9236-B0E4CE001F2A}" srcOrd="4" destOrd="0" presId="urn:microsoft.com/office/officeart/2005/8/layout/chevron2"/>
    <dgm:cxn modelId="{693E1733-D6B3-4918-BCF0-9B802E13D80D}" type="presParOf" srcId="{E2451456-D486-4F29-9236-B0E4CE001F2A}" destId="{DB07F354-F466-4651-B063-64BFCF89B7BD}" srcOrd="0" destOrd="0" presId="urn:microsoft.com/office/officeart/2005/8/layout/chevron2"/>
    <dgm:cxn modelId="{B737D298-CF19-4A95-9651-1EC1F52A733E}" type="presParOf" srcId="{E2451456-D486-4F29-9236-B0E4CE001F2A}" destId="{D3BB22D1-B1DA-42D7-9F6C-D7DFEC58936A}" srcOrd="1" destOrd="0" presId="urn:microsoft.com/office/officeart/2005/8/layout/chevron2"/>
    <dgm:cxn modelId="{460AECC9-E89E-489F-835E-FEB56BB1BF24}" type="presParOf" srcId="{1F8399C1-BEAF-4037-B97E-F6ED5E1AA78D}" destId="{B90CD2E3-80D0-45E3-B2D2-0324A582FF24}" srcOrd="5" destOrd="0" presId="urn:microsoft.com/office/officeart/2005/8/layout/chevron2"/>
    <dgm:cxn modelId="{0ED6DFB9-77F0-4F7E-BB39-800FFBEA8AAB}" type="presParOf" srcId="{1F8399C1-BEAF-4037-B97E-F6ED5E1AA78D}" destId="{F8F2243E-C191-452E-B1CE-E419DE0EC4DF}" srcOrd="6" destOrd="0" presId="urn:microsoft.com/office/officeart/2005/8/layout/chevron2"/>
    <dgm:cxn modelId="{243AA24C-D76C-4051-B1B4-F09C546F2459}" type="presParOf" srcId="{F8F2243E-C191-452E-B1CE-E419DE0EC4DF}" destId="{C7E0D705-75D8-4BBA-B7E4-0E27D8C4F6AB}" srcOrd="0" destOrd="0" presId="urn:microsoft.com/office/officeart/2005/8/layout/chevron2"/>
    <dgm:cxn modelId="{90A2F79A-DB58-42BC-A0CF-CE8C5F59284D}" type="presParOf" srcId="{F8F2243E-C191-452E-B1CE-E419DE0EC4DF}" destId="{596A3049-46DE-4AB9-921D-AFEAA9C382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F1495-74CE-4082-98F9-C7F365960553}">
      <dsp:nvSpPr>
        <dsp:cNvPr id="0" name=""/>
        <dsp:cNvSpPr/>
      </dsp:nvSpPr>
      <dsp:spPr>
        <a:xfrm rot="5400000">
          <a:off x="-198846" y="201373"/>
          <a:ext cx="1325643" cy="927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КНИГА для школьников</a:t>
          </a:r>
          <a:endParaRPr lang="ru-RU" sz="1200" kern="1200" dirty="0"/>
        </a:p>
      </dsp:txBody>
      <dsp:txXfrm rot="-5400000">
        <a:off x="1" y="466501"/>
        <a:ext cx="927950" cy="397693"/>
      </dsp:txXfrm>
    </dsp:sp>
    <dsp:sp modelId="{0B79E874-FA30-485D-89D2-0E56A3426265}">
      <dsp:nvSpPr>
        <dsp:cNvPr id="0" name=""/>
        <dsp:cNvSpPr/>
      </dsp:nvSpPr>
      <dsp:spPr>
        <a:xfrm rot="5400000">
          <a:off x="3898559" y="-2968081"/>
          <a:ext cx="861668" cy="6802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Практическое учебное пособие   «Я – ЛИДЕР НОВОГО ПОКОЛЕНИЯ»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927951" y="44590"/>
        <a:ext cx="6760822" cy="777542"/>
      </dsp:txXfrm>
    </dsp:sp>
    <dsp:sp modelId="{CC58457C-2D80-48E4-80A5-7AE8E9B40208}">
      <dsp:nvSpPr>
        <dsp:cNvPr id="0" name=""/>
        <dsp:cNvSpPr/>
      </dsp:nvSpPr>
      <dsp:spPr>
        <a:xfrm rot="5400000">
          <a:off x="-198846" y="1381208"/>
          <a:ext cx="1325643" cy="927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КНИГА для учителей</a:t>
          </a:r>
          <a:endParaRPr lang="ru-RU" sz="1200" kern="1200" dirty="0"/>
        </a:p>
      </dsp:txBody>
      <dsp:txXfrm rot="-5400000">
        <a:off x="1" y="1646336"/>
        <a:ext cx="927950" cy="397693"/>
      </dsp:txXfrm>
    </dsp:sp>
    <dsp:sp modelId="{3271D24B-B526-4529-BC03-2C1DA4AF4DEA}">
      <dsp:nvSpPr>
        <dsp:cNvPr id="0" name=""/>
        <dsp:cNvSpPr/>
      </dsp:nvSpPr>
      <dsp:spPr>
        <a:xfrm rot="5400000">
          <a:off x="3898559" y="-1788247"/>
          <a:ext cx="861668" cy="6802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Методическое пособие по ведению курса «Я – ЛИДЕР НОВОГО ПОКОЛЕНИЯ»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927951" y="1224424"/>
        <a:ext cx="6760822" cy="777542"/>
      </dsp:txXfrm>
    </dsp:sp>
    <dsp:sp modelId="{DB07F354-F466-4651-B063-64BFCF89B7BD}">
      <dsp:nvSpPr>
        <dsp:cNvPr id="0" name=""/>
        <dsp:cNvSpPr/>
      </dsp:nvSpPr>
      <dsp:spPr>
        <a:xfrm rot="5400000">
          <a:off x="-198846" y="2561042"/>
          <a:ext cx="1325643" cy="927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для учителей</a:t>
          </a:r>
          <a:endParaRPr lang="ru-RU" sz="1200" kern="1200" dirty="0"/>
        </a:p>
      </dsp:txBody>
      <dsp:txXfrm rot="-5400000">
        <a:off x="1" y="2826170"/>
        <a:ext cx="927950" cy="397693"/>
      </dsp:txXfrm>
    </dsp:sp>
    <dsp:sp modelId="{D3BB22D1-B1DA-42D7-9F6C-D7DFEC58936A}">
      <dsp:nvSpPr>
        <dsp:cNvPr id="0" name=""/>
        <dsp:cNvSpPr/>
      </dsp:nvSpPr>
      <dsp:spPr>
        <a:xfrm rot="5400000">
          <a:off x="3898559" y="-608412"/>
          <a:ext cx="861668" cy="6802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Обучающая программа переподготовки учителей  «Лидерство в системе образования» 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927951" y="2404259"/>
        <a:ext cx="6760822" cy="777542"/>
      </dsp:txXfrm>
    </dsp:sp>
    <dsp:sp modelId="{C7E0D705-75D8-4BBA-B7E4-0E27D8C4F6AB}">
      <dsp:nvSpPr>
        <dsp:cNvPr id="0" name=""/>
        <dsp:cNvSpPr/>
      </dsp:nvSpPr>
      <dsp:spPr>
        <a:xfrm rot="5400000">
          <a:off x="-198846" y="3740876"/>
          <a:ext cx="1325643" cy="927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для лидеров</a:t>
          </a:r>
          <a:endParaRPr lang="ru-RU" sz="1200" kern="1200" dirty="0"/>
        </a:p>
      </dsp:txBody>
      <dsp:txXfrm rot="-5400000">
        <a:off x="1" y="4006004"/>
        <a:ext cx="927950" cy="397693"/>
      </dsp:txXfrm>
    </dsp:sp>
    <dsp:sp modelId="{596A3049-46DE-4AB9-921D-AFEAA9C3823D}">
      <dsp:nvSpPr>
        <dsp:cNvPr id="0" name=""/>
        <dsp:cNvSpPr/>
      </dsp:nvSpPr>
      <dsp:spPr>
        <a:xfrm rot="5400000">
          <a:off x="3898559" y="571421"/>
          <a:ext cx="861668" cy="6802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Обучающая программа для лидеров «Опыт лидеров - школам»  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927951" y="3584093"/>
        <a:ext cx="6760822" cy="77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24.08.2019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24.08.2019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77a97d8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77a97d8b_0_176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42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77a97d8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77a97d8b_0_176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40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77a97d8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77a97d8b_0_176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74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248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84655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24.08.2019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  <p:sldLayoutId id="2147483722" r:id="rId13"/>
    <p:sldLayoutId id="214748372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oach.ru/" TargetMode="External"/><Relationship Id="rId2" Type="http://schemas.openxmlformats.org/officeDocument/2006/relationships/hyperlink" Target="mailto:info@eurocoac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4.xml"/><Relationship Id="rId7" Type="http://schemas.openxmlformats.org/officeDocument/2006/relationships/diagramData" Target="../diagrams/data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4.xm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oach.ru/" TargetMode="External"/><Relationship Id="rId2" Type="http://schemas.openxmlformats.org/officeDocument/2006/relationships/hyperlink" Target="mailto:info@eurocoach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3750" y="2565400"/>
            <a:ext cx="7704138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3399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3399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lv-LV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1273" y="1774746"/>
            <a:ext cx="87468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sz="1400" b="1" cap="all" dirty="0">
              <a:solidFill>
                <a:srgbClr val="003366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  <a:defRPr/>
            </a:pPr>
            <a:endParaRPr lang="ru-RU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НАТАЛИЯ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ДОЛИНА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к.э.н., бизнес-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коуч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снователь 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генеральный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директор Европейского Центра Бизнес Коучинга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Доцент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кафедры психоанализа в НИУ Высшая Школа Экономики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Автор и ведущая программ по лидерству и раскрытию потенциала людей         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Президент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Федерации Коучинга, Россия 2010-2013</a:t>
            </a:r>
          </a:p>
          <a:p>
            <a:pPr>
              <a:lnSpc>
                <a:spcPct val="150000"/>
              </a:lnSpc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6167" y="1578486"/>
            <a:ext cx="9134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ВДОХНОВЛЯЮЩЕЕ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ЛИДЕРСТВО 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ШКОЛА:         способы раскрытия потенциала личности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	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1818" y="6506652"/>
            <a:ext cx="9808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info@eurocoach.ru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+7 499 130 70 40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www.eurocoach.ru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807" b="14122"/>
          <a:stretch/>
        </p:blipFill>
        <p:spPr>
          <a:xfrm>
            <a:off x="882245" y="2845568"/>
            <a:ext cx="2363009" cy="3068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75239"/>
            <a:ext cx="2470703" cy="1029025"/>
          </a:xfrm>
          <a:prstGeom prst="rect">
            <a:avLst/>
          </a:prstGeom>
        </p:spPr>
      </p:pic>
      <p:pic>
        <p:nvPicPr>
          <p:cNvPr id="1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8462" y="338739"/>
            <a:ext cx="2453672" cy="86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6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latin typeface="Trebuchet MS"/>
              <a:sym typeface="Trebuchet M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35698B0-5AD1-1344-A990-93FF129A8F1A}"/>
              </a:ext>
            </a:extLst>
          </p:cNvPr>
          <p:cNvSpPr txBox="1">
            <a:spLocks/>
          </p:cNvSpPr>
          <p:nvPr/>
        </p:nvSpPr>
        <p:spPr>
          <a:xfrm>
            <a:off x="376935" y="1364344"/>
            <a:ext cx="2864105" cy="32166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1" dirty="0">
                <a:solidFill>
                  <a:schemeClr val="tx2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ru-RU" sz="3200" b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22313"/>
            <a:ext cx="5359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7205" y="187356"/>
            <a:ext cx="5276643" cy="8381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ЭЛЕМЕНТЫ ПРОЕКТА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+mn-lt"/>
              </a:rPr>
            </a:br>
            <a:r>
              <a:rPr lang="ru-RU" b="1" dirty="0" smtClean="0">
                <a:solidFill>
                  <a:srgbClr val="0070C0"/>
                </a:solidFill>
                <a:latin typeface="+mn-lt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ЭСТАФЕТА ЛИДЕРОВ</a:t>
            </a:r>
            <a:br>
              <a:rPr lang="ru-RU" sz="27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+mn-lt"/>
              </a:rPr>
            </a:br>
            <a:endParaRPr lang="ru-RU" sz="27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429164" y="1364344"/>
          <a:ext cx="7730836" cy="487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158578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1745819" y="0"/>
            <a:ext cx="8154987" cy="313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</a:pPr>
            <a:endParaRPr lang="ru-RU" altLang="ru-RU" dirty="0">
              <a:solidFill>
                <a:srgbClr val="FF9933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en-US" altLang="ru-RU" sz="1100" dirty="0">
              <a:latin typeface="Calibri" pitchFamily="34" charset="0"/>
            </a:endParaRPr>
          </a:p>
        </p:txBody>
      </p:sp>
      <p:pic>
        <p:nvPicPr>
          <p:cNvPr id="1026" name="Picture 2" descr="C:\Users\sony\Desktop\38505z955e8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129" y="837450"/>
            <a:ext cx="8158580" cy="611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77663" y="361084"/>
            <a:ext cx="513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268A7"/>
                </a:solidFill>
                <a:latin typeface="Merriweather"/>
                <a:sym typeface="Merriweather"/>
              </a:rPr>
              <a:t>           СЛУШАТЬ. ПРИНИМАТЬ. ДОВЕРЯТЬ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4345" y="1091500"/>
            <a:ext cx="708572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spcBef>
                <a:spcPct val="20000"/>
              </a:spcBef>
            </a:pPr>
            <a:r>
              <a:rPr lang="ru-RU" altLang="ru-RU" b="1" dirty="0" smtClean="0">
                <a:solidFill>
                  <a:srgbClr val="C00000"/>
                </a:solidFill>
                <a:latin typeface="Calibri" pitchFamily="34" charset="0"/>
              </a:rPr>
              <a:t>Марина Цветаева:</a:t>
            </a:r>
            <a:endParaRPr lang="ru-RU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r>
              <a:rPr lang="ru-RU" altLang="ru-RU" b="1" i="1" dirty="0" smtClean="0">
                <a:solidFill>
                  <a:srgbClr val="C00000"/>
                </a:solidFill>
                <a:latin typeface="Calibri" pitchFamily="34" charset="0"/>
              </a:rPr>
              <a:t>ЛЮБИТЬ </a:t>
            </a:r>
            <a:r>
              <a:rPr lang="ru-RU" altLang="ru-RU" b="1" i="1" dirty="0">
                <a:solidFill>
                  <a:srgbClr val="C00000"/>
                </a:solidFill>
                <a:latin typeface="Calibri" pitchFamily="34" charset="0"/>
              </a:rPr>
              <a:t>- ЗНАЧИТ ВИДЕТЬ ЧЕЛОВЕКА ТАКИМ, КАКИМ ЕГО ЗАДУМАЛ БОГ, А НЕ ОСУЩЕСТВИЛИ РОДИТЕЛИ</a:t>
            </a:r>
            <a:r>
              <a:rPr lang="ru-RU" altLang="ru-RU" b="1" i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endParaRPr lang="ru-RU" alt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r>
              <a:rPr lang="ru-RU" altLang="ru-RU" dirty="0" smtClean="0">
                <a:latin typeface="Calibri" pitchFamily="34" charset="0"/>
              </a:rPr>
              <a:t>					</a:t>
            </a:r>
            <a:endParaRPr lang="ru-RU" altLang="ru-RU" dirty="0">
              <a:latin typeface="Calibri" pitchFamily="34" charset="0"/>
            </a:endParaRPr>
          </a:p>
          <a:p>
            <a:pPr marL="273050" indent="-273050" algn="just">
              <a:spcBef>
                <a:spcPct val="2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...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ШКОЛА И ОБЩЕСТВО</a:t>
            </a:r>
            <a:endParaRPr lang="en-US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12" y="2565400"/>
            <a:ext cx="5778104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3399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3399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lv-LV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2309" y="2431231"/>
            <a:ext cx="8498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sz="1400" b="1" cap="all" dirty="0" smtClean="0">
              <a:solidFill>
                <a:srgbClr val="003366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БЛАГОДАРНОСТЬЮ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НАТАЛИЯ ДОЛИНА</a:t>
            </a:r>
            <a:endParaRPr lang="ru-RU" sz="2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62099" y="5983591"/>
            <a:ext cx="9867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info@eurocoach.ru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+7 499 130 70 40 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www.eurocoach.ru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75239"/>
            <a:ext cx="2470703" cy="1029025"/>
          </a:xfrm>
          <a:prstGeom prst="rect">
            <a:avLst/>
          </a:prstGeom>
        </p:spPr>
      </p:pic>
      <p:pic>
        <p:nvPicPr>
          <p:cNvPr id="11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8462" y="338739"/>
            <a:ext cx="2453672" cy="86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1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48344" y="636595"/>
            <a:ext cx="11602257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>
              <a:buSzPts val="1100"/>
            </a:pP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РАЗВИТИЕ ЧЕЛОВЕЧЕСКОГО КАПИТАЛА СТРАНЫ </a:t>
            </a: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/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986" y="183751"/>
            <a:ext cx="1431419" cy="5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2;p22"/>
          <p:cNvSpPr/>
          <p:nvPr/>
        </p:nvSpPr>
        <p:spPr>
          <a:xfrm>
            <a:off x="5514109" y="1283855"/>
            <a:ext cx="6436492" cy="5449453"/>
          </a:xfrm>
          <a:prstGeom prst="roundRect">
            <a:avLst>
              <a:gd name="adj" fmla="val 7007"/>
            </a:avLst>
          </a:prstGeom>
          <a:solidFill>
            <a:srgbClr val="5268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164;p22"/>
          <p:cNvSpPr txBox="1">
            <a:spLocks/>
          </p:cNvSpPr>
          <p:nvPr/>
        </p:nvSpPr>
        <p:spPr>
          <a:xfrm>
            <a:off x="6307901" y="1400195"/>
            <a:ext cx="5242560" cy="9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1867" b="1" dirty="0" smtClean="0">
                <a:solidFill>
                  <a:srgbClr val="F1F3FE"/>
                </a:solidFill>
                <a:latin typeface="PT Sans"/>
                <a:ea typeface="PT Sans"/>
                <a:cs typeface="PT Sans"/>
                <a:sym typeface="PT Sans"/>
              </a:rPr>
              <a:t>НАЦИОНАЛЬНЫЙ ВЕКТОР</a:t>
            </a:r>
            <a:r>
              <a:rPr lang="ru-RU" sz="1867" b="1" dirty="0" smtClean="0">
                <a:solidFill>
                  <a:srgbClr val="F1F3FE"/>
                </a:solidFill>
                <a:latin typeface="PT Sans"/>
                <a:ea typeface="PT Sans"/>
                <a:cs typeface="PT Sans"/>
                <a:sym typeface="PT Sans"/>
              </a:rPr>
              <a:t>  </a:t>
            </a:r>
            <a:endParaRPr lang="ru-RU" sz="1867" b="1" dirty="0">
              <a:solidFill>
                <a:srgbClr val="F1F3F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1467" b="1" dirty="0">
              <a:solidFill>
                <a:srgbClr val="F1F3F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повышение уровня личного достоинства </a:t>
            </a:r>
            <a:r>
              <a:rPr lang="ru-RU" sz="1600" dirty="0" smtClean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каждого </a:t>
            </a: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в отдельности и нации в </a:t>
            </a:r>
            <a:r>
              <a:rPr lang="ru-RU" sz="1600" dirty="0" smtClean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целом</a:t>
            </a: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На формирование пространства взаимного уважения, этики и культуры взаимоотношений в обществе </a:t>
            </a:r>
            <a:endParaRPr lang="ru-RU" sz="1600" dirty="0" smtClean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На повышение уверенности каждого  отдельного человека, является основой уверенного общества и реализации задач </a:t>
            </a:r>
            <a:r>
              <a:rPr lang="ru-RU" sz="1600" dirty="0" smtClean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государства</a:t>
            </a: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 На создание комплексной эффективной системы выявления  и раскрытия лидеров на ранних этапах </a:t>
            </a:r>
            <a:r>
              <a:rPr lang="ru-RU" sz="1600" dirty="0" smtClean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образования</a:t>
            </a: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indent="-285750">
              <a:lnSpc>
                <a:spcPct val="100000"/>
              </a:lnSpc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PT Sans"/>
                <a:ea typeface="PT Sans"/>
                <a:cs typeface="PT Sans"/>
                <a:sym typeface="PT Sans"/>
              </a:rPr>
              <a:t>На формирование доверия своей стране, веры в </a:t>
            </a:r>
            <a:r>
              <a:rPr lang="ru-RU" sz="1600" dirty="0">
                <a:solidFill>
                  <a:srgbClr val="F1F3FE"/>
                </a:solidFill>
                <a:latin typeface="PT Sans"/>
                <a:ea typeface="PT Sans"/>
                <a:cs typeface="PT Sans"/>
                <a:sym typeface="PT Sans"/>
              </a:rPr>
              <a:t>возможности и перспективы будущего </a:t>
            </a:r>
          </a:p>
          <a:p>
            <a:pPr marL="285750" indent="-28575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1F3F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" name="Picture 2" descr="http://dmborisov.ru/wp-content/uploads/2013/09/2lt3yNxUgD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646" r="27537"/>
          <a:stretch/>
        </p:blipFill>
        <p:spPr bwMode="auto">
          <a:xfrm>
            <a:off x="1246909" y="1283855"/>
            <a:ext cx="5060992" cy="54494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53669" y="1484785"/>
            <a:ext cx="8478837" cy="49538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None/>
              <a:defRPr/>
            </a:pPr>
            <a:endParaRPr lang="ru-RU" sz="1800" b="1" dirty="0">
              <a:solidFill>
                <a:srgbClr val="FF9933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FF9933"/>
                </a:solidFill>
              </a:rPr>
              <a:t> 	</a:t>
            </a:r>
            <a:r>
              <a:rPr lang="ru-RU" sz="1800" dirty="0" smtClean="0">
                <a:solidFill>
                  <a:srgbClr val="FF9933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Люди в среднем используют </a:t>
            </a:r>
            <a:r>
              <a:rPr lang="ru-RU" sz="2400" b="1" dirty="0">
                <a:solidFill>
                  <a:srgbClr val="C00000"/>
                </a:solidFill>
              </a:rPr>
              <a:t>потенциал на 30-40%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	        Страх </a:t>
            </a:r>
            <a:r>
              <a:rPr lang="ru-RU" sz="2400" b="1" dirty="0">
                <a:solidFill>
                  <a:srgbClr val="C00000"/>
                </a:solidFill>
              </a:rPr>
              <a:t>и контроль </a:t>
            </a:r>
            <a:r>
              <a:rPr lang="ru-RU" sz="2400" b="1" dirty="0" smtClean="0">
                <a:solidFill>
                  <a:srgbClr val="C00000"/>
                </a:solidFill>
              </a:rPr>
              <a:t>сужают пути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	   развития и ограничивают потенциал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		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FF9933"/>
                </a:solidFill>
              </a:rPr>
              <a:t>	</a:t>
            </a:r>
            <a:endParaRPr lang="ru-RU" sz="2000" dirty="0">
              <a:solidFill>
                <a:srgbClr val="FF9933"/>
              </a:solidFill>
            </a:endParaRPr>
          </a:p>
          <a:p>
            <a:pPr marL="273050" indent="-273050" algn="just">
              <a:buNone/>
              <a:defRPr/>
            </a:pPr>
            <a:endParaRPr lang="en-US" sz="2000" dirty="0"/>
          </a:p>
          <a:p>
            <a:pPr marL="273050" indent="-273050" algn="just"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        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  <a:p>
            <a:pPr marL="273050" indent="-273050" algn="just"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Эффективность </a:t>
            </a:r>
            <a:r>
              <a:rPr lang="ru-RU" b="1" dirty="0">
                <a:solidFill>
                  <a:srgbClr val="C00000"/>
                </a:solidFill>
              </a:rPr>
              <a:t>=  потенциал – страх</a:t>
            </a:r>
          </a:p>
          <a:p>
            <a:pPr marL="273050" indent="-273050" algn="just"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</a:rPr>
              <a:t>Задача 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странить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внутренние препятствия на пути достижения эффективности, познания и удовольствия</a:t>
            </a:r>
          </a:p>
        </p:txBody>
      </p:sp>
      <p:pic>
        <p:nvPicPr>
          <p:cNvPr id="17414" name="Picture 6" descr="https://www.colourbox.com/preview/5264713-3d-white-people-businessman-in-a-glass-j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678" y="1729737"/>
            <a:ext cx="2607419" cy="243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9325" y="619584"/>
            <a:ext cx="311335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НАСЛЕДИЕ СТРАХА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17096" y="1278285"/>
            <a:ext cx="633670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19" y="2071483"/>
            <a:ext cx="3987571" cy="3987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11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2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48344" y="738195"/>
            <a:ext cx="11602257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Проект </a:t>
            </a: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«Я </a:t>
            </a: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– ЛИДЕР НОВОГО ПОКОЛЕНИЯ»</a:t>
            </a:r>
            <a:b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как элемент развития </a:t>
            </a: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человеческого капитала страны</a:t>
            </a:r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buClr>
                <a:schemeClr val="dk1"/>
              </a:buClr>
              <a:buSzPts val="1100"/>
            </a:pPr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/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8" y="1668973"/>
            <a:ext cx="12332885" cy="4977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7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7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48344" y="636595"/>
            <a:ext cx="11602257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>
              <a:buSzPts val="1100"/>
            </a:pPr>
            <a:r>
              <a:rPr lang="ru-RU" sz="2400" b="1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ЦЕННОСТНЫЕ ОРИЕНТИРЫ СОВРЕМЕННОГО ЛИДЕРСТВА</a:t>
            </a: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2400" b="1" dirty="0">
              <a:solidFill>
                <a:srgbClr val="5268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" name="Google Shape;126;p19"/>
          <p:cNvSpPr/>
          <p:nvPr/>
        </p:nvSpPr>
        <p:spPr>
          <a:xfrm>
            <a:off x="873760" y="1700339"/>
            <a:ext cx="10830560" cy="5088388"/>
          </a:xfrm>
          <a:prstGeom prst="roundRect">
            <a:avLst>
              <a:gd name="adj" fmla="val 535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73760" y="1547465"/>
            <a:ext cx="10607040" cy="13674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20128" indent="0">
              <a:lnSpc>
                <a:spcPts val="2667"/>
              </a:lnSpc>
              <a:buClr>
                <a:srgbClr val="44546A"/>
              </a:buClr>
              <a:buSzPts val="1000"/>
              <a:buNone/>
            </a:pPr>
            <a:r>
              <a:rPr lang="ru-RU" sz="1867" i="1" dirty="0" smtClean="0">
                <a:solidFill>
                  <a:srgbClr val="44546A"/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Современное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лидерство –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это:</a:t>
            </a:r>
          </a:p>
          <a:p>
            <a:pPr marL="220128" indent="0">
              <a:lnSpc>
                <a:spcPts val="2667"/>
              </a:lnSpc>
              <a:buClr>
                <a:srgbClr val="44546A"/>
              </a:buClr>
              <a:buSzPts val="1000"/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Личное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достоинство и уважение других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Внутренний выбор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осознанный навык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Умение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управлять собой и своей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жизнью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Готовность 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принимать решения и быть ответственными за свои выборы. 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Осознанность и самостоятельность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Формирование партнерства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Ч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то-то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большее, чем ты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сам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В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ера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в потенциал людей и способность открывать лидерство в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других 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Способность 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делать свой вклад в общее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благо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Созидание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для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людей,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своей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страны, мира 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Умение смотреть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на мир глазами сердца и позитивно влиять на людей 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события</a:t>
            </a:r>
          </a:p>
          <a:p>
            <a:pPr marL="563028" indent="-342900">
              <a:lnSpc>
                <a:spcPts val="2667"/>
              </a:lnSpc>
              <a:buClr>
                <a:srgbClr val="44546A"/>
              </a:buClr>
              <a:buSzPts val="1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Служение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8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3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5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86277" y="904360"/>
            <a:ext cx="8436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Учебно-практическое </a:t>
            </a:r>
            <a: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пособие для старшеклассников</a:t>
            </a:r>
            <a:br>
              <a:rPr lang="ru-RU" sz="2400" b="1" dirty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 smtClean="0">
                <a:solidFill>
                  <a:srgbClr val="5268A7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</a:t>
            </a:r>
            <a:r>
              <a:rPr lang="en-GB" sz="2400" b="1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Я </a:t>
            </a:r>
            <a:r>
              <a:rPr lang="en-GB" sz="24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ЛИДЕР НОВОГО ПОКОЛЕНИЯ</a:t>
            </a:r>
            <a:br>
              <a:rPr lang="ru-RU" sz="24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erriweather"/>
                <a:sym typeface="Merriweather"/>
              </a:rPr>
              <a:t>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25000" r="35139" b="12500"/>
          <a:stretch/>
        </p:blipFill>
        <p:spPr>
          <a:xfrm>
            <a:off x="6812229" y="1582376"/>
            <a:ext cx="3883480" cy="520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93454" y="3466007"/>
            <a:ext cx="47105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НАВЫКИ БУДУЩЕГО</a:t>
            </a:r>
          </a:p>
          <a:p>
            <a:pPr algn="ctr">
              <a:buClr>
                <a:schemeClr val="dk1"/>
              </a:buClr>
              <a:buSzPts val="1100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32 ИНТЕРАКТИВНЫХ ПРАКТИЧЕСКИХ ЗАНЯТИЯ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8380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5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14371" y="1024676"/>
            <a:ext cx="7127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erriweather"/>
                <a:sym typeface="Merriweather"/>
              </a:rPr>
              <a:t>ПУТИ РАСКРЫТИЯ ПОТЕНЦИАЛА ЛИЧНОСТИ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48" y="2229311"/>
            <a:ext cx="6600724" cy="43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4212" r="14931" b="9838"/>
          <a:stretch/>
        </p:blipFill>
        <p:spPr>
          <a:xfrm>
            <a:off x="3430082" y="1436209"/>
            <a:ext cx="5686210" cy="5348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5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01041" y="974544"/>
            <a:ext cx="497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erriweather"/>
                <a:sym typeface="Merriweather"/>
              </a:rPr>
              <a:t>ПУТЬ ОТ ЗНАНИЙ К МУДРОСТИ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38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237139"/>
            <a:ext cx="1441355" cy="600311"/>
          </a:xfrm>
          <a:prstGeom prst="rect">
            <a:avLst/>
          </a:prstGeom>
        </p:spPr>
      </p:pic>
      <p:pic>
        <p:nvPicPr>
          <p:cNvPr id="5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662" y="237139"/>
            <a:ext cx="1431419" cy="5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30081" y="974544"/>
            <a:ext cx="5548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erriweather"/>
                <a:sym typeface="Merriweather"/>
              </a:rPr>
              <a:t>ПУТЬ ОТ ЗНАНИЙ К МУДРОСТИ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1491" y="2004291"/>
            <a:ext cx="9522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268A7"/>
                </a:solidFill>
                <a:latin typeface="Merriweather"/>
                <a:sym typeface="Merriweather"/>
              </a:rPr>
              <a:t>УЧИТЕЛЬ КАК ЛИДЕР</a:t>
            </a:r>
          </a:p>
          <a:p>
            <a:pPr algn="ctr"/>
            <a:endParaRPr lang="ru-RU" sz="2400" b="1" dirty="0" smtClean="0">
              <a:solidFill>
                <a:srgbClr val="5268A7"/>
              </a:solidFill>
              <a:latin typeface="Merriweather"/>
              <a:sym typeface="Merriweather"/>
            </a:endParaRPr>
          </a:p>
          <a:p>
            <a:pPr algn="ctr"/>
            <a:r>
              <a:rPr lang="ru-RU" sz="2400" b="1" dirty="0" smtClean="0">
                <a:solidFill>
                  <a:srgbClr val="5268A7"/>
                </a:solidFill>
                <a:latin typeface="Merriweather"/>
                <a:sym typeface="Merriweather"/>
              </a:rPr>
              <a:t>УЧИТЕЛЬ КАК РОЛЕВАЯ МОДЕЛЬ </a:t>
            </a:r>
          </a:p>
          <a:p>
            <a:pPr algn="ctr"/>
            <a:endParaRPr lang="ru-RU" sz="2400" b="1" dirty="0" smtClean="0">
              <a:solidFill>
                <a:srgbClr val="5268A7"/>
              </a:solidFill>
              <a:latin typeface="Merriweather"/>
              <a:sym typeface="Merriweather"/>
            </a:endParaRPr>
          </a:p>
          <a:p>
            <a:pPr algn="ctr"/>
            <a:r>
              <a:rPr lang="ru-RU" sz="2400" b="1" dirty="0" smtClean="0">
                <a:solidFill>
                  <a:srgbClr val="5268A7"/>
                </a:solidFill>
                <a:latin typeface="Merriweather"/>
                <a:sym typeface="Merriweather"/>
              </a:rPr>
              <a:t>УЧИТЕЛЬ КАК НАСТАВНИК</a:t>
            </a:r>
          </a:p>
          <a:p>
            <a:pPr algn="ctr"/>
            <a:endParaRPr lang="ru-RU" sz="2400" b="1" dirty="0" smtClean="0">
              <a:solidFill>
                <a:srgbClr val="5268A7"/>
              </a:solidFill>
              <a:latin typeface="Merriweather"/>
              <a:sym typeface="Merriweather"/>
            </a:endParaRPr>
          </a:p>
          <a:p>
            <a:pPr algn="ctr"/>
            <a:r>
              <a:rPr lang="ru-RU" sz="2400" b="1" dirty="0" smtClean="0">
                <a:solidFill>
                  <a:srgbClr val="5268A7"/>
                </a:solidFill>
                <a:latin typeface="Merriweather"/>
                <a:sym typeface="Merriweather"/>
              </a:rPr>
              <a:t>УЧИТЕЛЬ КАК ПРОВОДНИК</a:t>
            </a:r>
          </a:p>
          <a:p>
            <a:pPr algn="ctr"/>
            <a:endParaRPr lang="ru-RU" sz="2400" b="1" dirty="0" smtClean="0">
              <a:solidFill>
                <a:srgbClr val="5268A7"/>
              </a:solidFill>
              <a:latin typeface="Merriweather"/>
              <a:sym typeface="Merriweather"/>
            </a:endParaRPr>
          </a:p>
          <a:p>
            <a:pPr algn="ctr"/>
            <a:r>
              <a:rPr lang="ru-RU" sz="2400" b="1" dirty="0" smtClean="0">
                <a:solidFill>
                  <a:srgbClr val="5268A7"/>
                </a:solidFill>
                <a:latin typeface="Merriweather"/>
                <a:sym typeface="Merriweather"/>
              </a:rPr>
              <a:t>УЧИТЕЛЬ КАК ПАРТНЕР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87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hxQYQYiTfU.9_vwUqA"/>
</p:tagLst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a4f35948-e619-41b3-aa29-22878b09cfd2"/>
    <ds:schemaRef ds:uri="http://purl.org/dc/terms/"/>
    <ds:schemaRef ds:uri="http://schemas.microsoft.com/office/2006/documentManagement/types"/>
    <ds:schemaRef ds:uri="40262f94-9f35-4ac3-9a90-690165a166b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5175</TotalTime>
  <Words>265</Words>
  <Application>Microsoft Office PowerPoint</Application>
  <PresentationFormat>Широкоэкранный</PresentationFormat>
  <Paragraphs>102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Nova</vt:lpstr>
      <vt:lpstr>Calibri</vt:lpstr>
      <vt:lpstr>Cambria</vt:lpstr>
      <vt:lpstr>Merriweather</vt:lpstr>
      <vt:lpstr>Open Sans</vt:lpstr>
      <vt:lpstr>PT Sans</vt:lpstr>
      <vt:lpstr>Times New Roman</vt:lpstr>
      <vt:lpstr>Trebuchet MS</vt:lpstr>
      <vt:lpstr>Wingdings</vt:lpstr>
      <vt:lpstr>Шаблон в оформлении «Облачный шкипер»</vt:lpstr>
      <vt:lpstr>think-cell Slide</vt:lpstr>
      <vt:lpstr>Презентация PowerPoint</vt:lpstr>
      <vt:lpstr>РАЗВИТИЕ ЧЕЛОВЕЧЕСКОГО КАПИТАЛА СТРАНЫ   </vt:lpstr>
      <vt:lpstr>Презентация PowerPoint</vt:lpstr>
      <vt:lpstr> Проект «Я – ЛИДЕР НОВОГО ПОКОЛЕНИЯ» как элемент развития человеческого капитала страны  </vt:lpstr>
      <vt:lpstr> ЦЕННОСТНЫЕ ОРИЕНТИРЫ СОВРЕМЕННОГО ЛИДЕРСТВА   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ПРОЕКТА        ЭСТАФЕТА ЛИДЕРОВ   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ЛИДЕР  НОВОГО ПОКОЛЕНИЯ</dc:title>
  <dc:creator>HP</dc:creator>
  <cp:lastModifiedBy>HP</cp:lastModifiedBy>
  <cp:revision>147</cp:revision>
  <dcterms:created xsi:type="dcterms:W3CDTF">2019-04-02T15:05:01Z</dcterms:created>
  <dcterms:modified xsi:type="dcterms:W3CDTF">2019-08-27T03:46:23Z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