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31DA-7241-424D-836D-79BCF0EFA21E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3C77D-D0AC-45D9-AB1A-8C8DA83CAF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9"/>
            <a:ext cx="7846640" cy="1368151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закреплению правильного произношения в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домашних условиях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869160"/>
            <a:ext cx="5184576" cy="769640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  Свердловской области  «Екатеринбургская школа-интернат № 11, реализующая адаптированные основные общеобразовательные программы»</a:t>
            </a:r>
          </a:p>
          <a:p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Учитель-логопед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6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Колногорова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К.И.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Uf6XDmCVas.jpg"/>
          <p:cNvPicPr/>
          <p:nvPr/>
        </p:nvPicPr>
        <p:blipFill>
          <a:blip r:embed="rId2" cstate="print"/>
          <a:srcRect l="10091" r="6410" b="29557"/>
          <a:stretch>
            <a:fillRect/>
          </a:stretch>
        </p:blipFill>
        <p:spPr>
          <a:xfrm>
            <a:off x="611560" y="3212976"/>
            <a:ext cx="2910687" cy="1840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76672"/>
            <a:ext cx="6480720" cy="432048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Ребёнок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сказал трудный для него звук!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родители часто бывают разочарованы тем, что, повторяя звук изолированно по просьбе взрослых или по собственной инициативе, ученик не произносит его 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речи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вполне закономерное явление, говорящее о том, что пришло время для важного этапа логопедической работы – автоматизации (закрепления) правильного произношения.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этом этапе помощь родителей ребенку просто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необходима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того, чтобы работа по закреплению  и различению поставленных звуков была эффективной, необходимо осуществлять контроль над  поставленными звуками постоянно.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l4DJ4v4JNU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2107276" cy="2809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родителей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1.Выполнять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задания логопеда, содержание которых наполнено именно тем звуком, который в данный момент необходимо закрепить.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2.Контролировать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чтобы ребенок правильно произносил автоматизируемый звук во время выполнения всех заданий.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3.Контролировать поставленный звук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свободной речи ребенка (в играх, в диалоге ребенка с окружающими, в свободной деятельности).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7313" indent="-87313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Контролировать произношение звука надо тактично, в спокойной  форме.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начальном этапе ребенку можно напомнить о положении органов артикуляции: «Язычок, вверху» (автоматизация [Л, Ш, Ж]) или «Губки улыбаются, язычок внизу» (автоматизация свистящих звуков).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5832648" cy="432048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Если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 этот прием не помогает, родитель должен показать образец правильного произношения звука в слове: «Петя, повтори за мной 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Сссобака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Взрослый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выделяет автоматизируемый звук из ряда других звуков в слове, произносит его более длительно и четко.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автоматизации звука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родителю достаточно напомнить «Говори правильно!»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dirty="0" smtClean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Ребенку необходимо сломать стереотип неправильного произношения, который сложился у него на протяжении нескольких </a:t>
            </a:r>
            <a:r>
              <a:rPr lang="ru-RU" sz="2000" dirty="0"/>
              <a:t>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3ff0d1635b713adde3283a056b943dd_1475053464_512_724.jpg"/>
          <p:cNvPicPr>
            <a:picLocks noGrp="1"/>
          </p:cNvPicPr>
          <p:nvPr>
            <p:ph idx="1"/>
          </p:nvPr>
        </p:nvPicPr>
        <p:blipFill>
          <a:blip r:embed="rId2" cstate="print"/>
          <a:srcRect b="7277"/>
          <a:stretch>
            <a:fillRect/>
          </a:stretch>
        </p:blipFill>
        <p:spPr>
          <a:xfrm>
            <a:off x="6156176" y="3573016"/>
            <a:ext cx="2590033" cy="305293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flipV="1">
            <a:off x="0" y="-163591"/>
            <a:ext cx="4571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04664"/>
            <a:ext cx="64807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Задача родителей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Примеры артикуляционных упражнений  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автоматизации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звуков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osobiie-al-bom-dlia-roditieliei-po-avtomatizatsii-zvukov_9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5624" y="1052512"/>
            <a:ext cx="7596815" cy="5400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Примеры артикуляционных упражнений  и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заданий по автоматизации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звуков</a:t>
            </a:r>
            <a:endParaRPr lang="ru-RU" sz="2000" dirty="0"/>
          </a:p>
        </p:txBody>
      </p:sp>
      <p:pic>
        <p:nvPicPr>
          <p:cNvPr id="4" name="Содержимое 3" descr="zvuk_jel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770485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Примеры артикуляционных упражнений  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заданий по автоматизации звуков</a:t>
            </a:r>
            <a:endParaRPr lang="ru-RU" sz="2000" dirty="0"/>
          </a:p>
        </p:txBody>
      </p:sp>
      <p:pic>
        <p:nvPicPr>
          <p:cNvPr id="4" name="Содержимое 3" descr="zvuk_sh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7776864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vuk_jer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59" y="1052736"/>
            <a:ext cx="7560841" cy="50734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33d75aceb0c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9752" y="1268760"/>
            <a:ext cx="4536504" cy="51125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</TotalTime>
  <Words>99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Рекомендации родителям по закреплению правильного произношения в домашних условиях </vt:lpstr>
      <vt:lpstr> Ребёнок сказал трудный для него звук!  Но родители часто бывают разочарованы тем, что, повторяя звук изолированно по просьбе взрослых или по собственной инициативе, ученик не произносит его в речи  Это вполне закономерное явление, говорящее о том, что пришло время для важного этапа логопедической работы – автоматизации (закрепления) правильного произношения.  На этом этапе помощь родителей ребенку просто необходима.. Для того, чтобы работа по закреплению  и различению поставленных звуков была эффективной, необходимо осуществлять контроль над  поставленными звуками постоянно. </vt:lpstr>
      <vt:lpstr>Задача родителей </vt:lpstr>
      <vt:lpstr> 6.  Если же этот прием не помогает, родитель должен показать образец правильного произношения звука в слове: «Петя, повтори за мной – Сссобака».  7. Взрослый выделяет автоматизируемый звук из ряда других звуков в слове, произносит его более длительно и четко.  8. При автоматизации звука родителю достаточно напомнить «Говори правильно!»  9. Ребенку необходимо сломать стереотип неправильного произношения, который сложился у него на протяжении нескольких лет.</vt:lpstr>
      <vt:lpstr>Примеры артикуляционных упражнений  и  заданий по автоматизации звуков </vt:lpstr>
      <vt:lpstr>Примеры артикуляционных упражнений  и  заданий по автоматизации звуков</vt:lpstr>
      <vt:lpstr>Примеры артикуляционных упражнений  и  заданий по автоматизации звуков</vt:lpstr>
      <vt:lpstr>Слайд 8</vt:lpstr>
      <vt:lpstr>Артикуляционная гимнастика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над поставленными звуками в речи ребёнка</dc:title>
  <dc:creator>Slava</dc:creator>
  <cp:lastModifiedBy>Slava</cp:lastModifiedBy>
  <cp:revision>4</cp:revision>
  <dcterms:created xsi:type="dcterms:W3CDTF">2020-04-08T11:48:18Z</dcterms:created>
  <dcterms:modified xsi:type="dcterms:W3CDTF">2020-04-09T10:09:24Z</dcterms:modified>
</cp:coreProperties>
</file>