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608F4-E805-4389-A515-F97DA203FF4F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50016-80D5-4E5D-8AEC-0DF82CE794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4632" cy="216024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Рекомендации родителям              по коррекции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 smtClean="0"/>
              <a:t>( часть 2)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797152"/>
            <a:ext cx="4968552" cy="841648"/>
          </a:xfrm>
        </p:spPr>
        <p:txBody>
          <a:bodyPr>
            <a:normAutofit fontScale="25000" lnSpcReduction="20000"/>
          </a:bodyPr>
          <a:lstStyle/>
          <a:p>
            <a:r>
              <a:rPr lang="ru-RU" sz="4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общеобразовательное учреждение  Свердловской области  «Екатеринбургская школа-интернат № 11, реализующая адаптированные основные общеобразовательные программы»</a:t>
            </a:r>
          </a:p>
          <a:p>
            <a:r>
              <a:rPr lang="ru-RU" sz="4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qlNIdQBLXAo.jpg"/>
          <p:cNvPicPr/>
          <p:nvPr/>
        </p:nvPicPr>
        <p:blipFill>
          <a:blip r:embed="rId2" cstate="print"/>
          <a:srcRect l="10227" t="4075" r="16030" b="20562"/>
          <a:stretch>
            <a:fillRect/>
          </a:stretch>
        </p:blipFill>
        <p:spPr>
          <a:xfrm>
            <a:off x="611560" y="2780928"/>
            <a:ext cx="2664296" cy="36454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нужно знать?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KLTd8Lpi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4653136"/>
            <a:ext cx="2536625" cy="18965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124744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/>
              <a:t>  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первых этапах необходима в основном устная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работа(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упражнения на развитие фонематического восприятия, звуковой анализ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слова).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Диктанты здесь принесут только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вред. Нежелательно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дисграфией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давать упражнения с некорректным текстом на поиск ошибок.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Ребёнок  должен выполнять задание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один приём, а с перерывами, разбив текст на части. Это позволит лучше справиться с домашним заданием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Прежде чем начинать дополнительно заниматься дома по рекомендации учителя-логопеда, подумайте каковы особенности характера ребенка, его поведения?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  Подвижных детей не стоит заставлять выполнять какие-то дополнительные задания.  Развитие фонематического восприятия,  звукобуквенный анализ и развитие внимания – всё это можно делать в любой обстановке – призовите фантазию.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Примерные упражнения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556792"/>
            <a:ext cx="7139136" cy="4680520"/>
          </a:xfrm>
        </p:spPr>
        <p:txBody>
          <a:bodyPr>
            <a:normAutofit/>
          </a:bodyPr>
          <a:lstStyle/>
          <a:p>
            <a:pPr indent="1270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В домашней обстановке поиграйте с ребенком, попросите найти не меньше десяти слов (названий предметов) , где первым был бы звук С (или любой другой).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    Возвращаясь с ним из школы, попросите, чтобы он внимательно смотрел на дорогу, а затем спросите, сколько красных машин проехало, сколько всего машин проехало или что угодно.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3.   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выполняя домашнюю работу,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взрослый может использовать время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плодотворной работы по развитию звукобуквенного анализа: найдите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вещи  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полке с определённым количеством звука или с заданным звуком; устроить соревнование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кто больше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найдёт таких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слов?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    Развивая слуховое внимание, договоритесь 1 минуту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помолчать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не объясняя причину; затем спросите, что он услышал за это время, какие звуки, голоса.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5.    Играйте дома в анаграммы, когда из одного длинного слова надо составить множество слов поменьше; устройте соревнование.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oditeli.gif"/>
          <p:cNvPicPr/>
          <p:nvPr/>
        </p:nvPicPr>
        <p:blipFill>
          <a:blip r:embed="rId2" cstate="print"/>
          <a:srcRect b="3406"/>
          <a:stretch>
            <a:fillRect/>
          </a:stretch>
        </p:blipFill>
        <p:spPr>
          <a:xfrm>
            <a:off x="107504" y="1196752"/>
            <a:ext cx="1800200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9221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хотите помочь своему ребёнку, помните 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5616624" cy="511256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время, терпение 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система.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учителя и специалисты должны работать в тесной связке – только тогда можно достигнуть желаемого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успеха.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выполнять всё, что назначено специалистом, и не от случая у случаю, а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регулярно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Иначе, наступившее улучшение быстро сойдёт на нет, и проблемы могут только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усилиться.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ребёнок не виноват в своих проблемах! Он пока просто не может писать и читать лучше. Ему надо помочь! 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1993ade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3933056"/>
            <a:ext cx="2371125" cy="20599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12.jpg"/>
          <p:cNvPicPr>
            <a:picLocks noGrp="1"/>
          </p:cNvPicPr>
          <p:nvPr>
            <p:ph idx="1"/>
          </p:nvPr>
        </p:nvPicPr>
        <p:blipFill>
          <a:blip r:embed="rId2" cstate="print"/>
          <a:srcRect l="27923" t="21229" r="3476"/>
          <a:stretch>
            <a:fillRect/>
          </a:stretch>
        </p:blipFill>
        <p:spPr>
          <a:xfrm>
            <a:off x="395536" y="1124744"/>
            <a:ext cx="4320480" cy="3273227"/>
          </a:xfrm>
          <a:prstGeom prst="rect">
            <a:avLst/>
          </a:prstGeom>
        </p:spPr>
      </p:pic>
      <p:pic>
        <p:nvPicPr>
          <p:cNvPr id="5" name="Рисунок 4" descr="scrn_big_1.jpg"/>
          <p:cNvPicPr/>
          <p:nvPr/>
        </p:nvPicPr>
        <p:blipFill>
          <a:blip r:embed="rId3" cstate="print"/>
          <a:srcRect l="2770" t="6479" r="50468"/>
          <a:stretch>
            <a:fillRect/>
          </a:stretch>
        </p:blipFill>
        <p:spPr>
          <a:xfrm>
            <a:off x="5220072" y="2420888"/>
            <a:ext cx="3473564" cy="41079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73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Рекомендации родителям              по коррекции дисграфии ( часть 2)</vt:lpstr>
      <vt:lpstr>Что нужно знать?</vt:lpstr>
      <vt:lpstr>Примерные упражнения</vt:lpstr>
      <vt:lpstr>Если хотите помочь своему ребёнку, помните !</vt:lpstr>
      <vt:lpstr>Профилактика дисграфии: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              по коррекции дисграфии </dc:title>
  <dc:creator>Slava</dc:creator>
  <cp:lastModifiedBy>Slava</cp:lastModifiedBy>
  <cp:revision>3</cp:revision>
  <dcterms:created xsi:type="dcterms:W3CDTF">2020-04-08T12:21:05Z</dcterms:created>
  <dcterms:modified xsi:type="dcterms:W3CDTF">2020-04-09T10:55:32Z</dcterms:modified>
</cp:coreProperties>
</file>