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21D5-E66C-4DBD-8B7D-0BAC71E5999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1A2-983E-48D5-A503-E1F2F2E6A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21D5-E66C-4DBD-8B7D-0BAC71E5999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1A2-983E-48D5-A503-E1F2F2E6A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21D5-E66C-4DBD-8B7D-0BAC71E5999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1A2-983E-48D5-A503-E1F2F2E6A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21D5-E66C-4DBD-8B7D-0BAC71E5999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1A2-983E-48D5-A503-E1F2F2E6A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21D5-E66C-4DBD-8B7D-0BAC71E5999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1A2-983E-48D5-A503-E1F2F2E6A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21D5-E66C-4DBD-8B7D-0BAC71E5999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1A2-983E-48D5-A503-E1F2F2E6A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21D5-E66C-4DBD-8B7D-0BAC71E5999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1A2-983E-48D5-A503-E1F2F2E6A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21D5-E66C-4DBD-8B7D-0BAC71E5999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1A2-983E-48D5-A503-E1F2F2E6A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21D5-E66C-4DBD-8B7D-0BAC71E5999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1A2-983E-48D5-A503-E1F2F2E6A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21D5-E66C-4DBD-8B7D-0BAC71E5999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1A2-983E-48D5-A503-E1F2F2E6A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21D5-E66C-4DBD-8B7D-0BAC71E5999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91A2-983E-48D5-A503-E1F2F2E6A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F21D5-E66C-4DBD-8B7D-0BAC71E5999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191A2-983E-48D5-A503-E1F2F2E6AB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02624" cy="23762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Рекомендации </a:t>
            </a:r>
            <a:r>
              <a:rPr lang="ru-RU" b="1" dirty="0" smtClean="0"/>
              <a:t>родителям по профилактике </a:t>
            </a:r>
            <a:r>
              <a:rPr lang="ru-RU" b="1" dirty="0" err="1" smtClean="0"/>
              <a:t>гиперсаливации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229200"/>
            <a:ext cx="4752528" cy="108012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казенное общеобразовательное учреждение  Свердловской области  «Екатеринбургская школа-интернат № 11, реализующая адаптированные основные общеобразовательные программы»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Статические и динамические мимические и артикуляционные упражнения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1·</a:t>
            </a:r>
            <a:r>
              <a:rPr lang="ru-RU" dirty="0"/>
              <a:t> Имитация зевания, жевания, глотания с запрокинутой головой. (Жевание и глотание рекомендуется производить с закрытым ртом).</a:t>
            </a:r>
          </a:p>
          <a:p>
            <a:pPr>
              <a:buNone/>
            </a:pPr>
            <a:r>
              <a:rPr lang="ru-RU" dirty="0" smtClean="0"/>
              <a:t>2·</a:t>
            </a:r>
            <a:r>
              <a:rPr lang="ru-RU" dirty="0"/>
              <a:t> «Птенчики». Открыть рот широко и удерживать его в таком положении в течение 3-5 секунд. Закрыть рот. Язык при выполнении упражнения спокойно лежит на дне ротовой полости. Удерживать рот открытым в течение 5-10 секунд.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Статические и динамические мимические и артикуляционные упражнения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075240" cy="456937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3·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«Усики». Удерживать губами полоску бумаги, трубочки для коктейля разных диаметров, деревянный или металлический шпатель, пузырьки из-под лекарств разных диаметров.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«Толстячок – худышка». Надувание обеих щёк одновременно. Втягивание щёк в ротовую полость при открытом рте и сомкнутых губах.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· «Шарики». Надуть одну щёку – сдуть. Затем надуть другую и сдуть. Надувать попеременно 4-5 раз.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«Упражнение йогов» - рот открыт, ребенок вращает языком в преддверии рта, затем ему предлагают сглотнуть слюну.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«Сушить язычок». Язык свернуть трубочкой и всасывать воздух в себя через трубочку.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Криотерапия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Прикладывание </a:t>
            </a:r>
            <a:r>
              <a:rPr lang="ru-RU" dirty="0"/>
              <a:t>кусочка льда по контуру губ с учетом 6 точек (см. рис</a:t>
            </a:r>
            <a:r>
              <a:rPr lang="ru-RU" dirty="0" smtClean="0"/>
              <a:t>.).</a:t>
            </a:r>
          </a:p>
          <a:p>
            <a:pPr marL="514350" indent="-514350">
              <a:buAutoNum type="arabicPeriod"/>
            </a:pPr>
            <a:r>
              <a:rPr lang="ru-RU" dirty="0" smtClean="0"/>
              <a:t> Продолжительность </a:t>
            </a:r>
            <a:r>
              <a:rPr lang="ru-RU" dirty="0"/>
              <a:t>удерживания льда в каждой точке от 5 секунд до 1 минуты. 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4077072"/>
            <a:ext cx="4959556" cy="206419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66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Рекомендации родителям по профилактике гиперсаливации   </vt:lpstr>
      <vt:lpstr>Статические и динамические мимические и артикуляционные упражнения    </vt:lpstr>
      <vt:lpstr>Статические и динамические мимические и артикуляционные упражнения</vt:lpstr>
      <vt:lpstr>Криотерапия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Гиперсаливация.   Рекомендации родителям   </dc:title>
  <dc:creator>Slava</dc:creator>
  <cp:lastModifiedBy>Slava</cp:lastModifiedBy>
  <cp:revision>2</cp:revision>
  <dcterms:created xsi:type="dcterms:W3CDTF">2020-04-08T12:38:34Z</dcterms:created>
  <dcterms:modified xsi:type="dcterms:W3CDTF">2020-04-09T10:59:34Z</dcterms:modified>
</cp:coreProperties>
</file>